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sldIdLst>
    <p:sldId id="256" r:id="rId2"/>
    <p:sldId id="257" r:id="rId3"/>
    <p:sldId id="258" r:id="rId4"/>
    <p:sldId id="259" r:id="rId5"/>
    <p:sldId id="278" r:id="rId6"/>
    <p:sldId id="260" r:id="rId7"/>
    <p:sldId id="261" r:id="rId8"/>
    <p:sldId id="279" r:id="rId9"/>
    <p:sldId id="280" r:id="rId10"/>
    <p:sldId id="309" r:id="rId11"/>
    <p:sldId id="281" r:id="rId12"/>
    <p:sldId id="308" r:id="rId13"/>
    <p:sldId id="283" r:id="rId14"/>
    <p:sldId id="284" r:id="rId15"/>
    <p:sldId id="285" r:id="rId16"/>
    <p:sldId id="286" r:id="rId17"/>
    <p:sldId id="287" r:id="rId18"/>
    <p:sldId id="288" r:id="rId19"/>
    <p:sldId id="291" r:id="rId20"/>
    <p:sldId id="289" r:id="rId21"/>
    <p:sldId id="290" r:id="rId22"/>
    <p:sldId id="292" r:id="rId23"/>
    <p:sldId id="294" r:id="rId24"/>
    <p:sldId id="295" r:id="rId25"/>
    <p:sldId id="296" r:id="rId26"/>
    <p:sldId id="297" r:id="rId27"/>
    <p:sldId id="298" r:id="rId28"/>
    <p:sldId id="299" r:id="rId29"/>
    <p:sldId id="301" r:id="rId30"/>
    <p:sldId id="302" r:id="rId31"/>
    <p:sldId id="303" r:id="rId32"/>
    <p:sldId id="304" r:id="rId33"/>
    <p:sldId id="306" r:id="rId34"/>
    <p:sldId id="305" r:id="rId35"/>
    <p:sldId id="275" r:id="rId36"/>
    <p:sldId id="276" r:id="rId37"/>
    <p:sldId id="277" r:id="rId38"/>
    <p:sldId id="307" r:id="rId3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jo0wajHy7RzJf+U7lEJTicpK5LL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0270"/>
    <a:srgbClr val="3B3838"/>
    <a:srgbClr val="70CDDF"/>
    <a:srgbClr val="FFFFFF"/>
    <a:srgbClr val="20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9B15F-72EA-4C42-A475-20A78414D8D7}" v="274" dt="2024-02-29T11:44:36.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97" autoAdjust="0"/>
  </p:normalViewPr>
  <p:slideViewPr>
    <p:cSldViewPr snapToGrid="0">
      <p:cViewPr>
        <p:scale>
          <a:sx n="96" d="100"/>
          <a:sy n="96" d="100"/>
        </p:scale>
        <p:origin x="1786"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zemysław Sokołowski" userId="679dc00b-e69e-45f0-8878-fe5ced47bfd1" providerId="ADAL" clId="{8E99B15F-72EA-4C42-A475-20A78414D8D7}"/>
    <pc:docChg chg="undo redo custSel addSld delSld modSld sldOrd">
      <pc:chgData name="Przemysław Sokołowski" userId="679dc00b-e69e-45f0-8878-fe5ced47bfd1" providerId="ADAL" clId="{8E99B15F-72EA-4C42-A475-20A78414D8D7}" dt="2024-02-29T11:45:36.129" v="4579" actId="9405"/>
      <pc:docMkLst>
        <pc:docMk/>
      </pc:docMkLst>
      <pc:sldChg chg="modSp mod">
        <pc:chgData name="Przemysław Sokołowski" userId="679dc00b-e69e-45f0-8878-fe5ced47bfd1" providerId="ADAL" clId="{8E99B15F-72EA-4C42-A475-20A78414D8D7}" dt="2024-02-25T12:53:02.312" v="44" actId="20577"/>
        <pc:sldMkLst>
          <pc:docMk/>
          <pc:sldMk cId="0" sldId="257"/>
        </pc:sldMkLst>
        <pc:spChg chg="mod">
          <ac:chgData name="Przemysław Sokołowski" userId="679dc00b-e69e-45f0-8878-fe5ced47bfd1" providerId="ADAL" clId="{8E99B15F-72EA-4C42-A475-20A78414D8D7}" dt="2024-02-25T12:52:48.484" v="3" actId="14100"/>
          <ac:spMkLst>
            <pc:docMk/>
            <pc:sldMk cId="0" sldId="257"/>
            <ac:spMk id="104" creationId="{00000000-0000-0000-0000-000000000000}"/>
          </ac:spMkLst>
        </pc:spChg>
        <pc:spChg chg="mod">
          <ac:chgData name="Przemysław Sokołowski" userId="679dc00b-e69e-45f0-8878-fe5ced47bfd1" providerId="ADAL" clId="{8E99B15F-72EA-4C42-A475-20A78414D8D7}" dt="2024-02-25T12:53:02.312" v="44" actId="20577"/>
          <ac:spMkLst>
            <pc:docMk/>
            <pc:sldMk cId="0" sldId="257"/>
            <ac:spMk id="105" creationId="{00000000-0000-0000-0000-000000000000}"/>
          </ac:spMkLst>
        </pc:spChg>
      </pc:sldChg>
      <pc:sldChg chg="addSp delSp modSp mod">
        <pc:chgData name="Przemysław Sokołowski" userId="679dc00b-e69e-45f0-8878-fe5ced47bfd1" providerId="ADAL" clId="{8E99B15F-72EA-4C42-A475-20A78414D8D7}" dt="2024-02-27T18:37:01.597" v="3004" actId="21"/>
        <pc:sldMkLst>
          <pc:docMk/>
          <pc:sldMk cId="0" sldId="258"/>
        </pc:sldMkLst>
        <pc:spChg chg="add del mod">
          <ac:chgData name="Przemysław Sokołowski" userId="679dc00b-e69e-45f0-8878-fe5ced47bfd1" providerId="ADAL" clId="{8E99B15F-72EA-4C42-A475-20A78414D8D7}" dt="2024-02-27T18:37:01.597" v="3004" actId="21"/>
          <ac:spMkLst>
            <pc:docMk/>
            <pc:sldMk cId="0" sldId="258"/>
            <ac:spMk id="3" creationId="{F62FF864-2308-576F-BACC-DD6EB2060531}"/>
          </ac:spMkLst>
        </pc:spChg>
        <pc:spChg chg="add del mod">
          <ac:chgData name="Przemysław Sokołowski" userId="679dc00b-e69e-45f0-8878-fe5ced47bfd1" providerId="ADAL" clId="{8E99B15F-72EA-4C42-A475-20A78414D8D7}" dt="2024-02-27T18:10:40.091" v="2620" actId="478"/>
          <ac:spMkLst>
            <pc:docMk/>
            <pc:sldMk cId="0" sldId="258"/>
            <ac:spMk id="4" creationId="{3D953B9D-E0D1-4946-6E49-DDD58BAFB348}"/>
          </ac:spMkLst>
        </pc:spChg>
        <pc:spChg chg="add del mod">
          <ac:chgData name="Przemysław Sokołowski" userId="679dc00b-e69e-45f0-8878-fe5ced47bfd1" providerId="ADAL" clId="{8E99B15F-72EA-4C42-A475-20A78414D8D7}" dt="2024-02-27T18:10:40.712" v="2621" actId="478"/>
          <ac:spMkLst>
            <pc:docMk/>
            <pc:sldMk cId="0" sldId="258"/>
            <ac:spMk id="5" creationId="{5769C929-B2E7-8F76-5A2F-1261DB49CC57}"/>
          </ac:spMkLst>
        </pc:spChg>
        <pc:spChg chg="add del mod ord">
          <ac:chgData name="Przemysław Sokołowski" userId="679dc00b-e69e-45f0-8878-fe5ced47bfd1" providerId="ADAL" clId="{8E99B15F-72EA-4C42-A475-20A78414D8D7}" dt="2024-02-27T18:28:52.850" v="2887" actId="21"/>
          <ac:spMkLst>
            <pc:docMk/>
            <pc:sldMk cId="0" sldId="258"/>
            <ac:spMk id="6" creationId="{351181EE-45AE-40E8-0969-606B192854D7}"/>
          </ac:spMkLst>
        </pc:spChg>
        <pc:spChg chg="add del mod">
          <ac:chgData name="Przemysław Sokołowski" userId="679dc00b-e69e-45f0-8878-fe5ced47bfd1" providerId="ADAL" clId="{8E99B15F-72EA-4C42-A475-20A78414D8D7}" dt="2024-02-27T18:15:06.910" v="2734" actId="478"/>
          <ac:spMkLst>
            <pc:docMk/>
            <pc:sldMk cId="0" sldId="258"/>
            <ac:spMk id="7" creationId="{1EBFC80D-3015-B3D8-D294-1B6A4ABCE02C}"/>
          </ac:spMkLst>
        </pc:spChg>
        <pc:spChg chg="add del mod">
          <ac:chgData name="Przemysław Sokołowski" userId="679dc00b-e69e-45f0-8878-fe5ced47bfd1" providerId="ADAL" clId="{8E99B15F-72EA-4C42-A475-20A78414D8D7}" dt="2024-02-27T18:15:07.411" v="2735" actId="478"/>
          <ac:spMkLst>
            <pc:docMk/>
            <pc:sldMk cId="0" sldId="258"/>
            <ac:spMk id="8" creationId="{C9EE4875-43C0-3C84-7D8E-F0035D3B6C7A}"/>
          </ac:spMkLst>
        </pc:spChg>
        <pc:spChg chg="add del mod">
          <ac:chgData name="Przemysław Sokołowski" userId="679dc00b-e69e-45f0-8878-fe5ced47bfd1" providerId="ADAL" clId="{8E99B15F-72EA-4C42-A475-20A78414D8D7}" dt="2024-02-27T18:15:08.393" v="2736" actId="478"/>
          <ac:spMkLst>
            <pc:docMk/>
            <pc:sldMk cId="0" sldId="258"/>
            <ac:spMk id="9" creationId="{B59F66FA-BEC4-9A40-887A-302B5BCA182B}"/>
          </ac:spMkLst>
        </pc:spChg>
        <pc:spChg chg="add del mod">
          <ac:chgData name="Przemysław Sokołowski" userId="679dc00b-e69e-45f0-8878-fe5ced47bfd1" providerId="ADAL" clId="{8E99B15F-72EA-4C42-A475-20A78414D8D7}" dt="2024-02-27T18:15:09.219" v="2737" actId="478"/>
          <ac:spMkLst>
            <pc:docMk/>
            <pc:sldMk cId="0" sldId="258"/>
            <ac:spMk id="10" creationId="{6EA6C360-22BB-4C56-C845-8AB1BC2C9F48}"/>
          </ac:spMkLst>
        </pc:spChg>
        <pc:spChg chg="add del mod">
          <ac:chgData name="Przemysław Sokołowski" userId="679dc00b-e69e-45f0-8878-fe5ced47bfd1" providerId="ADAL" clId="{8E99B15F-72EA-4C42-A475-20A78414D8D7}" dt="2024-02-27T18:15:10.299" v="2738" actId="478"/>
          <ac:spMkLst>
            <pc:docMk/>
            <pc:sldMk cId="0" sldId="258"/>
            <ac:spMk id="11" creationId="{32416EA7-7537-B4E8-5FD0-65AE9D788460}"/>
          </ac:spMkLst>
        </pc:spChg>
        <pc:spChg chg="add del mod">
          <ac:chgData name="Przemysław Sokołowski" userId="679dc00b-e69e-45f0-8878-fe5ced47bfd1" providerId="ADAL" clId="{8E99B15F-72EA-4C42-A475-20A78414D8D7}" dt="2024-02-27T18:15:11.311" v="2739" actId="478"/>
          <ac:spMkLst>
            <pc:docMk/>
            <pc:sldMk cId="0" sldId="258"/>
            <ac:spMk id="12" creationId="{3BA735E7-3166-9EFD-BECF-027EE4D121EE}"/>
          </ac:spMkLst>
        </pc:spChg>
        <pc:spChg chg="add del mod">
          <ac:chgData name="Przemysław Sokołowski" userId="679dc00b-e69e-45f0-8878-fe5ced47bfd1" providerId="ADAL" clId="{8E99B15F-72EA-4C42-A475-20A78414D8D7}" dt="2024-02-27T18:24:22.276" v="2837" actId="478"/>
          <ac:spMkLst>
            <pc:docMk/>
            <pc:sldMk cId="0" sldId="258"/>
            <ac:spMk id="13" creationId="{CF22D1BF-ABE7-7B05-CB57-D4382E123970}"/>
          </ac:spMkLst>
        </pc:spChg>
        <pc:spChg chg="add del mod">
          <ac:chgData name="Przemysław Sokołowski" userId="679dc00b-e69e-45f0-8878-fe5ced47bfd1" providerId="ADAL" clId="{8E99B15F-72EA-4C42-A475-20A78414D8D7}" dt="2024-02-27T18:15:12.023" v="2740" actId="478"/>
          <ac:spMkLst>
            <pc:docMk/>
            <pc:sldMk cId="0" sldId="258"/>
            <ac:spMk id="14" creationId="{F0AEBBD4-7FA6-92F6-3DD6-7E3AFA708AD9}"/>
          </ac:spMkLst>
        </pc:spChg>
        <pc:spChg chg="add del mod">
          <ac:chgData name="Przemysław Sokołowski" userId="679dc00b-e69e-45f0-8878-fe5ced47bfd1" providerId="ADAL" clId="{8E99B15F-72EA-4C42-A475-20A78414D8D7}" dt="2024-02-27T18:15:12.804" v="2741" actId="478"/>
          <ac:spMkLst>
            <pc:docMk/>
            <pc:sldMk cId="0" sldId="258"/>
            <ac:spMk id="15" creationId="{0A7597DA-5063-08ED-9C1B-AE6B6FEA8E16}"/>
          </ac:spMkLst>
        </pc:spChg>
        <pc:spChg chg="add del mod">
          <ac:chgData name="Przemysław Sokołowski" userId="679dc00b-e69e-45f0-8878-fe5ced47bfd1" providerId="ADAL" clId="{8E99B15F-72EA-4C42-A475-20A78414D8D7}" dt="2024-02-27T18:15:13.952" v="2742" actId="478"/>
          <ac:spMkLst>
            <pc:docMk/>
            <pc:sldMk cId="0" sldId="258"/>
            <ac:spMk id="16" creationId="{12F1877A-83A2-724F-51CA-F3AFE4BEE267}"/>
          </ac:spMkLst>
        </pc:spChg>
        <pc:spChg chg="add del mod ord">
          <ac:chgData name="Przemysław Sokołowski" userId="679dc00b-e69e-45f0-8878-fe5ced47bfd1" providerId="ADAL" clId="{8E99B15F-72EA-4C42-A475-20A78414D8D7}" dt="2024-02-27T18:37:01.597" v="3004" actId="21"/>
          <ac:spMkLst>
            <pc:docMk/>
            <pc:sldMk cId="0" sldId="258"/>
            <ac:spMk id="17" creationId="{A146C132-558F-140C-96EE-644501217DC5}"/>
          </ac:spMkLst>
        </pc:spChg>
        <pc:spChg chg="add mod">
          <ac:chgData name="Przemysław Sokołowski" userId="679dc00b-e69e-45f0-8878-fe5ced47bfd1" providerId="ADAL" clId="{8E99B15F-72EA-4C42-A475-20A78414D8D7}" dt="2024-02-27T18:24:27.035" v="2838"/>
          <ac:spMkLst>
            <pc:docMk/>
            <pc:sldMk cId="0" sldId="258"/>
            <ac:spMk id="36" creationId="{2862737D-5ED2-5365-3E70-1077A21E792C}"/>
          </ac:spMkLst>
        </pc:spChg>
        <pc:spChg chg="add del mod ord">
          <ac:chgData name="Przemysław Sokołowski" userId="679dc00b-e69e-45f0-8878-fe5ced47bfd1" providerId="ADAL" clId="{8E99B15F-72EA-4C42-A475-20A78414D8D7}" dt="2024-02-27T18:37:01.597" v="3004" actId="21"/>
          <ac:spMkLst>
            <pc:docMk/>
            <pc:sldMk cId="0" sldId="258"/>
            <ac:spMk id="37" creationId="{B233DC52-8D44-5A1D-118E-1FD6C5AC1517}"/>
          </ac:spMkLst>
        </pc:spChg>
        <pc:spChg chg="add del mod ord">
          <ac:chgData name="Przemysław Sokołowski" userId="679dc00b-e69e-45f0-8878-fe5ced47bfd1" providerId="ADAL" clId="{8E99B15F-72EA-4C42-A475-20A78414D8D7}" dt="2024-02-27T18:37:01.597" v="3004" actId="21"/>
          <ac:spMkLst>
            <pc:docMk/>
            <pc:sldMk cId="0" sldId="258"/>
            <ac:spMk id="38" creationId="{77033700-77EA-2793-FA34-5E59812E0979}"/>
          </ac:spMkLst>
        </pc:spChg>
        <pc:spChg chg="add del mod ord">
          <ac:chgData name="Przemysław Sokołowski" userId="679dc00b-e69e-45f0-8878-fe5ced47bfd1" providerId="ADAL" clId="{8E99B15F-72EA-4C42-A475-20A78414D8D7}" dt="2024-02-27T18:37:01.597" v="3004" actId="21"/>
          <ac:spMkLst>
            <pc:docMk/>
            <pc:sldMk cId="0" sldId="258"/>
            <ac:spMk id="39" creationId="{2B11AD6B-F956-7F71-3F33-8C3CC98B16D6}"/>
          </ac:spMkLst>
        </pc:spChg>
        <pc:spChg chg="add del mod ord">
          <ac:chgData name="Przemysław Sokołowski" userId="679dc00b-e69e-45f0-8878-fe5ced47bfd1" providerId="ADAL" clId="{8E99B15F-72EA-4C42-A475-20A78414D8D7}" dt="2024-02-27T18:37:01.597" v="3004" actId="21"/>
          <ac:spMkLst>
            <pc:docMk/>
            <pc:sldMk cId="0" sldId="258"/>
            <ac:spMk id="40" creationId="{CCFE67D6-DBF1-6C97-1A80-BC345D018107}"/>
          </ac:spMkLst>
        </pc:spChg>
        <pc:spChg chg="add del mod ord">
          <ac:chgData name="Przemysław Sokołowski" userId="679dc00b-e69e-45f0-8878-fe5ced47bfd1" providerId="ADAL" clId="{8E99B15F-72EA-4C42-A475-20A78414D8D7}" dt="2024-02-27T18:37:01.597" v="3004" actId="21"/>
          <ac:spMkLst>
            <pc:docMk/>
            <pc:sldMk cId="0" sldId="258"/>
            <ac:spMk id="41" creationId="{6923CC6A-B710-4F09-60C7-14B3E1CE57DB}"/>
          </ac:spMkLst>
        </pc:spChg>
        <pc:spChg chg="add del mod ord">
          <ac:chgData name="Przemysław Sokołowski" userId="679dc00b-e69e-45f0-8878-fe5ced47bfd1" providerId="ADAL" clId="{8E99B15F-72EA-4C42-A475-20A78414D8D7}" dt="2024-02-27T18:37:01.597" v="3004" actId="21"/>
          <ac:spMkLst>
            <pc:docMk/>
            <pc:sldMk cId="0" sldId="258"/>
            <ac:spMk id="42" creationId="{7F7CE37B-7FED-9D8F-3529-E8C88151391F}"/>
          </ac:spMkLst>
        </pc:spChg>
        <pc:spChg chg="add del mod ord">
          <ac:chgData name="Przemysław Sokołowski" userId="679dc00b-e69e-45f0-8878-fe5ced47bfd1" providerId="ADAL" clId="{8E99B15F-72EA-4C42-A475-20A78414D8D7}" dt="2024-02-27T18:37:01.597" v="3004" actId="21"/>
          <ac:spMkLst>
            <pc:docMk/>
            <pc:sldMk cId="0" sldId="258"/>
            <ac:spMk id="43" creationId="{C803B424-FE89-AFAB-55BD-5914670D92D2}"/>
          </ac:spMkLst>
        </pc:spChg>
        <pc:spChg chg="add del mod ord">
          <ac:chgData name="Przemysław Sokołowski" userId="679dc00b-e69e-45f0-8878-fe5ced47bfd1" providerId="ADAL" clId="{8E99B15F-72EA-4C42-A475-20A78414D8D7}" dt="2024-02-27T18:37:01.597" v="3004" actId="21"/>
          <ac:spMkLst>
            <pc:docMk/>
            <pc:sldMk cId="0" sldId="258"/>
            <ac:spMk id="44" creationId="{E5847D89-EF8D-E8F1-2FAE-6A7062190627}"/>
          </ac:spMkLst>
        </pc:spChg>
        <pc:spChg chg="add del mod ord">
          <ac:chgData name="Przemysław Sokołowski" userId="679dc00b-e69e-45f0-8878-fe5ced47bfd1" providerId="ADAL" clId="{8E99B15F-72EA-4C42-A475-20A78414D8D7}" dt="2024-02-27T18:37:01.597" v="3004" actId="21"/>
          <ac:spMkLst>
            <pc:docMk/>
            <pc:sldMk cId="0" sldId="258"/>
            <ac:spMk id="45" creationId="{CC54D9B6-6F38-FDE7-0451-6743674B7F21}"/>
          </ac:spMkLst>
        </pc:spChg>
        <pc:spChg chg="add del mod ord">
          <ac:chgData name="Przemysław Sokołowski" userId="679dc00b-e69e-45f0-8878-fe5ced47bfd1" providerId="ADAL" clId="{8E99B15F-72EA-4C42-A475-20A78414D8D7}" dt="2024-02-27T18:37:01.597" v="3004" actId="21"/>
          <ac:spMkLst>
            <pc:docMk/>
            <pc:sldMk cId="0" sldId="258"/>
            <ac:spMk id="46" creationId="{1819AD47-CD6C-A673-15E7-9C9D7AA3CBC2}"/>
          </ac:spMkLst>
        </pc:spChg>
        <pc:spChg chg="add del mod">
          <ac:chgData name="Przemysław Sokołowski" userId="679dc00b-e69e-45f0-8878-fe5ced47bfd1" providerId="ADAL" clId="{8E99B15F-72EA-4C42-A475-20A78414D8D7}" dt="2024-02-27T18:37:01.597" v="3004" actId="21"/>
          <ac:spMkLst>
            <pc:docMk/>
            <pc:sldMk cId="0" sldId="258"/>
            <ac:spMk id="47" creationId="{351181EE-45AE-40E8-0969-606B192854D7}"/>
          </ac:spMkLst>
        </pc:spChg>
        <pc:spChg chg="add mod">
          <ac:chgData name="Przemysław Sokołowski" userId="679dc00b-e69e-45f0-8878-fe5ced47bfd1" providerId="ADAL" clId="{8E99B15F-72EA-4C42-A475-20A78414D8D7}" dt="2024-02-27T18:31:37.984" v="2992" actId="20577"/>
          <ac:spMkLst>
            <pc:docMk/>
            <pc:sldMk cId="0" sldId="258"/>
            <ac:spMk id="48" creationId="{66DF9D6A-7487-7A1C-8002-88C898E816A4}"/>
          </ac:spMkLst>
        </pc:spChg>
        <pc:spChg chg="mod">
          <ac:chgData name="Przemysław Sokołowski" userId="679dc00b-e69e-45f0-8878-fe5ced47bfd1" providerId="ADAL" clId="{8E99B15F-72EA-4C42-A475-20A78414D8D7}" dt="2024-02-27T18:30:59.715" v="2934" actId="113"/>
          <ac:spMkLst>
            <pc:docMk/>
            <pc:sldMk cId="0" sldId="258"/>
            <ac:spMk id="116" creationId="{00000000-0000-0000-0000-000000000000}"/>
          </ac:spMkLst>
        </pc:spChg>
        <pc:spChg chg="mod">
          <ac:chgData name="Przemysław Sokołowski" userId="679dc00b-e69e-45f0-8878-fe5ced47bfd1" providerId="ADAL" clId="{8E99B15F-72EA-4C42-A475-20A78414D8D7}" dt="2024-02-27T18:30:51.284" v="2933" actId="1076"/>
          <ac:spMkLst>
            <pc:docMk/>
            <pc:sldMk cId="0" sldId="258"/>
            <ac:spMk id="119" creationId="{00000000-0000-0000-0000-000000000000}"/>
          </ac:spMkLst>
        </pc:spChg>
        <pc:spChg chg="mod">
          <ac:chgData name="Przemysław Sokołowski" userId="679dc00b-e69e-45f0-8878-fe5ced47bfd1" providerId="ADAL" clId="{8E99B15F-72EA-4C42-A475-20A78414D8D7}" dt="2024-02-27T18:30:51.284" v="2933" actId="1076"/>
          <ac:spMkLst>
            <pc:docMk/>
            <pc:sldMk cId="0" sldId="258"/>
            <ac:spMk id="120" creationId="{00000000-0000-0000-0000-000000000000}"/>
          </ac:spMkLst>
        </pc:spChg>
        <pc:picChg chg="mod">
          <ac:chgData name="Przemysław Sokołowski" userId="679dc00b-e69e-45f0-8878-fe5ced47bfd1" providerId="ADAL" clId="{8E99B15F-72EA-4C42-A475-20A78414D8D7}" dt="2024-02-27T18:29:50.740" v="2930" actId="1076"/>
          <ac:picMkLst>
            <pc:docMk/>
            <pc:sldMk cId="0" sldId="258"/>
            <ac:picMk id="112" creationId="{00000000-0000-0000-0000-000000000000}"/>
          </ac:picMkLst>
        </pc:picChg>
        <pc:inkChg chg="add del">
          <ac:chgData name="Przemysław Sokołowski" userId="679dc00b-e69e-45f0-8878-fe5ced47bfd1" providerId="ADAL" clId="{8E99B15F-72EA-4C42-A475-20A78414D8D7}" dt="2024-02-27T18:03:46.963" v="2598"/>
          <ac:inkMkLst>
            <pc:docMk/>
            <pc:sldMk cId="0" sldId="258"/>
            <ac:inkMk id="2" creationId="{87B33F1C-A0F8-D880-2844-897B51F5F703}"/>
          </ac:inkMkLst>
        </pc:inkChg>
        <pc:cxnChg chg="add del mod">
          <ac:chgData name="Przemysław Sokołowski" userId="679dc00b-e69e-45f0-8878-fe5ced47bfd1" providerId="ADAL" clId="{8E99B15F-72EA-4C42-A475-20A78414D8D7}" dt="2024-02-27T18:26:58.714" v="2854" actId="478"/>
          <ac:cxnSpMkLst>
            <pc:docMk/>
            <pc:sldMk cId="0" sldId="258"/>
            <ac:cxnSpMk id="19" creationId="{D9D266CC-5AED-8D5D-1A29-D46201A3355C}"/>
          </ac:cxnSpMkLst>
        </pc:cxnChg>
        <pc:cxnChg chg="add mod">
          <ac:chgData name="Przemysław Sokołowski" userId="679dc00b-e69e-45f0-8878-fe5ced47bfd1" providerId="ADAL" clId="{8E99B15F-72EA-4C42-A475-20A78414D8D7}" dt="2024-02-27T18:19:45.333" v="2778"/>
          <ac:cxnSpMkLst>
            <pc:docMk/>
            <pc:sldMk cId="0" sldId="258"/>
            <ac:cxnSpMk id="25" creationId="{2B9B44DB-27BD-6B80-BAE5-F4C609BBA1B7}"/>
          </ac:cxnSpMkLst>
        </pc:cxnChg>
        <pc:cxnChg chg="add del mod">
          <ac:chgData name="Przemysław Sokołowski" userId="679dc00b-e69e-45f0-8878-fe5ced47bfd1" providerId="ADAL" clId="{8E99B15F-72EA-4C42-A475-20A78414D8D7}" dt="2024-02-27T18:22:57.178" v="2830" actId="478"/>
          <ac:cxnSpMkLst>
            <pc:docMk/>
            <pc:sldMk cId="0" sldId="258"/>
            <ac:cxnSpMk id="26" creationId="{375F8E95-2444-E62C-0EC0-A33FBC9DCD29}"/>
          </ac:cxnSpMkLst>
        </pc:cxnChg>
        <pc:cxnChg chg="add del mod">
          <ac:chgData name="Przemysław Sokołowski" userId="679dc00b-e69e-45f0-8878-fe5ced47bfd1" providerId="ADAL" clId="{8E99B15F-72EA-4C42-A475-20A78414D8D7}" dt="2024-02-27T18:22:54.846" v="2829" actId="478"/>
          <ac:cxnSpMkLst>
            <pc:docMk/>
            <pc:sldMk cId="0" sldId="258"/>
            <ac:cxnSpMk id="27" creationId="{499D683F-E01A-C278-07E0-B56BB0BA6128}"/>
          </ac:cxnSpMkLst>
        </pc:cxnChg>
        <pc:cxnChg chg="add del mod">
          <ac:chgData name="Przemysław Sokołowski" userId="679dc00b-e69e-45f0-8878-fe5ced47bfd1" providerId="ADAL" clId="{8E99B15F-72EA-4C42-A475-20A78414D8D7}" dt="2024-02-27T18:27:00.461" v="2856" actId="478"/>
          <ac:cxnSpMkLst>
            <pc:docMk/>
            <pc:sldMk cId="0" sldId="258"/>
            <ac:cxnSpMk id="28" creationId="{43105BEF-6706-FB59-624E-EED8911B9C2F}"/>
          </ac:cxnSpMkLst>
        </pc:cxnChg>
        <pc:cxnChg chg="add del mod">
          <ac:chgData name="Przemysław Sokołowski" userId="679dc00b-e69e-45f0-8878-fe5ced47bfd1" providerId="ADAL" clId="{8E99B15F-72EA-4C42-A475-20A78414D8D7}" dt="2024-02-27T18:27:01.466" v="2857" actId="478"/>
          <ac:cxnSpMkLst>
            <pc:docMk/>
            <pc:sldMk cId="0" sldId="258"/>
            <ac:cxnSpMk id="29" creationId="{9914806C-B18D-1F3F-CAC8-BD62F37D3B51}"/>
          </ac:cxnSpMkLst>
        </pc:cxnChg>
        <pc:cxnChg chg="add del mod">
          <ac:chgData name="Przemysław Sokołowski" userId="679dc00b-e69e-45f0-8878-fe5ced47bfd1" providerId="ADAL" clId="{8E99B15F-72EA-4C42-A475-20A78414D8D7}" dt="2024-02-27T18:26:59.366" v="2855" actId="478"/>
          <ac:cxnSpMkLst>
            <pc:docMk/>
            <pc:sldMk cId="0" sldId="258"/>
            <ac:cxnSpMk id="30" creationId="{2464F32D-0797-9FA0-018D-D59B87F980BB}"/>
          </ac:cxnSpMkLst>
        </pc:cxnChg>
        <pc:cxnChg chg="add del mod">
          <ac:chgData name="Przemysław Sokołowski" userId="679dc00b-e69e-45f0-8878-fe5ced47bfd1" providerId="ADAL" clId="{8E99B15F-72EA-4C42-A475-20A78414D8D7}" dt="2024-02-27T18:27:02.772" v="2858" actId="478"/>
          <ac:cxnSpMkLst>
            <pc:docMk/>
            <pc:sldMk cId="0" sldId="258"/>
            <ac:cxnSpMk id="31" creationId="{68CFD64C-51C7-C54B-0DFC-92FE47B5CCB2}"/>
          </ac:cxnSpMkLst>
        </pc:cxnChg>
        <pc:cxnChg chg="add del mod">
          <ac:chgData name="Przemysław Sokołowski" userId="679dc00b-e69e-45f0-8878-fe5ced47bfd1" providerId="ADAL" clId="{8E99B15F-72EA-4C42-A475-20A78414D8D7}" dt="2024-02-27T18:27:04.421" v="2859" actId="478"/>
          <ac:cxnSpMkLst>
            <pc:docMk/>
            <pc:sldMk cId="0" sldId="258"/>
            <ac:cxnSpMk id="32" creationId="{18D44EBC-3D4D-A9DF-D0FC-0F3D58CDF511}"/>
          </ac:cxnSpMkLst>
        </pc:cxnChg>
        <pc:cxnChg chg="add del mod">
          <ac:chgData name="Przemysław Sokołowski" userId="679dc00b-e69e-45f0-8878-fe5ced47bfd1" providerId="ADAL" clId="{8E99B15F-72EA-4C42-A475-20A78414D8D7}" dt="2024-02-27T18:27:06.786" v="2860" actId="478"/>
          <ac:cxnSpMkLst>
            <pc:docMk/>
            <pc:sldMk cId="0" sldId="258"/>
            <ac:cxnSpMk id="33" creationId="{93FB97FE-202C-5D63-2972-03EBB3964FAF}"/>
          </ac:cxnSpMkLst>
        </pc:cxnChg>
        <pc:cxnChg chg="add del mod">
          <ac:chgData name="Przemysław Sokołowski" userId="679dc00b-e69e-45f0-8878-fe5ced47bfd1" providerId="ADAL" clId="{8E99B15F-72EA-4C42-A475-20A78414D8D7}" dt="2024-02-27T18:27:09.254" v="2861" actId="478"/>
          <ac:cxnSpMkLst>
            <pc:docMk/>
            <pc:sldMk cId="0" sldId="258"/>
            <ac:cxnSpMk id="34" creationId="{8F7128CA-B319-6D0B-06CF-DA3AC81F2E0A}"/>
          </ac:cxnSpMkLst>
        </pc:cxnChg>
        <pc:cxnChg chg="add del mod">
          <ac:chgData name="Przemysław Sokołowski" userId="679dc00b-e69e-45f0-8878-fe5ced47bfd1" providerId="ADAL" clId="{8E99B15F-72EA-4C42-A475-20A78414D8D7}" dt="2024-02-27T18:27:11.113" v="2862" actId="478"/>
          <ac:cxnSpMkLst>
            <pc:docMk/>
            <pc:sldMk cId="0" sldId="258"/>
            <ac:cxnSpMk id="35" creationId="{66A3EBF1-E59E-6623-3350-60C83985AC5B}"/>
          </ac:cxnSpMkLst>
        </pc:cxnChg>
      </pc:sldChg>
      <pc:sldChg chg="addSp delSp modSp mod modAnim">
        <pc:chgData name="Przemysław Sokołowski" userId="679dc00b-e69e-45f0-8878-fe5ced47bfd1" providerId="ADAL" clId="{8E99B15F-72EA-4C42-A475-20A78414D8D7}" dt="2024-02-29T11:44:36.039" v="4575"/>
        <pc:sldMkLst>
          <pc:docMk/>
          <pc:sldMk cId="0" sldId="259"/>
        </pc:sldMkLst>
        <pc:spChg chg="add mod">
          <ac:chgData name="Przemysław Sokołowski" userId="679dc00b-e69e-45f0-8878-fe5ced47bfd1" providerId="ADAL" clId="{8E99B15F-72EA-4C42-A475-20A78414D8D7}" dt="2024-02-27T20:12:22.916" v="4523" actId="20577"/>
          <ac:spMkLst>
            <pc:docMk/>
            <pc:sldMk cId="0" sldId="259"/>
            <ac:spMk id="2" creationId="{178962B5-6B0E-4411-3DBA-53377811DF75}"/>
          </ac:spMkLst>
        </pc:spChg>
        <pc:spChg chg="mod">
          <ac:chgData name="Przemysław Sokołowski" userId="679dc00b-e69e-45f0-8878-fe5ced47bfd1" providerId="ADAL" clId="{8E99B15F-72EA-4C42-A475-20A78414D8D7}" dt="2024-02-27T19:20:32.751" v="3669" actId="20577"/>
          <ac:spMkLst>
            <pc:docMk/>
            <pc:sldMk cId="0" sldId="259"/>
            <ac:spMk id="128" creationId="{00000000-0000-0000-0000-000000000000}"/>
          </ac:spMkLst>
        </pc:spChg>
        <pc:spChg chg="del">
          <ac:chgData name="Przemysław Sokołowski" userId="679dc00b-e69e-45f0-8878-fe5ced47bfd1" providerId="ADAL" clId="{8E99B15F-72EA-4C42-A475-20A78414D8D7}" dt="2024-02-25T14:57:00.738" v="2196" actId="478"/>
          <ac:spMkLst>
            <pc:docMk/>
            <pc:sldMk cId="0" sldId="259"/>
            <ac:spMk id="129" creationId="{00000000-0000-0000-0000-000000000000}"/>
          </ac:spMkLst>
        </pc:spChg>
        <pc:spChg chg="del">
          <ac:chgData name="Przemysław Sokołowski" userId="679dc00b-e69e-45f0-8878-fe5ced47bfd1" providerId="ADAL" clId="{8E99B15F-72EA-4C42-A475-20A78414D8D7}" dt="2024-02-25T14:57:01.909" v="2197" actId="478"/>
          <ac:spMkLst>
            <pc:docMk/>
            <pc:sldMk cId="0" sldId="259"/>
            <ac:spMk id="130" creationId="{00000000-0000-0000-0000-000000000000}"/>
          </ac:spMkLst>
        </pc:spChg>
        <pc:spChg chg="del">
          <ac:chgData name="Przemysław Sokołowski" userId="679dc00b-e69e-45f0-8878-fe5ced47bfd1" providerId="ADAL" clId="{8E99B15F-72EA-4C42-A475-20A78414D8D7}" dt="2024-02-25T14:57:03.004" v="2198" actId="478"/>
          <ac:spMkLst>
            <pc:docMk/>
            <pc:sldMk cId="0" sldId="259"/>
            <ac:spMk id="131" creationId="{00000000-0000-0000-0000-000000000000}"/>
          </ac:spMkLst>
        </pc:spChg>
        <pc:picChg chg="mod">
          <ac:chgData name="Przemysław Sokołowski" userId="679dc00b-e69e-45f0-8878-fe5ced47bfd1" providerId="ADAL" clId="{8E99B15F-72EA-4C42-A475-20A78414D8D7}" dt="2024-02-25T14:59:22.395" v="2467" actId="1076"/>
          <ac:picMkLst>
            <pc:docMk/>
            <pc:sldMk cId="0" sldId="259"/>
            <ac:picMk id="132" creationId="{00000000-0000-0000-0000-000000000000}"/>
          </ac:picMkLst>
        </pc:picChg>
      </pc:sldChg>
      <pc:sldChg chg="addSp modSp mod modNotesTx">
        <pc:chgData name="Przemysław Sokołowski" userId="679dc00b-e69e-45f0-8878-fe5ced47bfd1" providerId="ADAL" clId="{8E99B15F-72EA-4C42-A475-20A78414D8D7}" dt="2024-02-27T19:03:06.238" v="3416" actId="20577"/>
        <pc:sldMkLst>
          <pc:docMk/>
          <pc:sldMk cId="0" sldId="260"/>
        </pc:sldMkLst>
        <pc:spChg chg="add mod">
          <ac:chgData name="Przemysław Sokołowski" userId="679dc00b-e69e-45f0-8878-fe5ced47bfd1" providerId="ADAL" clId="{8E99B15F-72EA-4C42-A475-20A78414D8D7}" dt="2024-02-27T18:37:20.932" v="3006"/>
          <ac:spMkLst>
            <pc:docMk/>
            <pc:sldMk cId="0" sldId="260"/>
            <ac:spMk id="2" creationId="{CBC70916-ACA7-8F10-31B0-59E572352553}"/>
          </ac:spMkLst>
        </pc:spChg>
        <pc:spChg chg="add mod">
          <ac:chgData name="Przemysław Sokołowski" userId="679dc00b-e69e-45f0-8878-fe5ced47bfd1" providerId="ADAL" clId="{8E99B15F-72EA-4C42-A475-20A78414D8D7}" dt="2024-02-27T18:37:20.932" v="3006"/>
          <ac:spMkLst>
            <pc:docMk/>
            <pc:sldMk cId="0" sldId="260"/>
            <ac:spMk id="3" creationId="{22D8D0D5-B262-7BAE-A90C-86D53A6A9D8E}"/>
          </ac:spMkLst>
        </pc:spChg>
        <pc:spChg chg="add mod">
          <ac:chgData name="Przemysław Sokołowski" userId="679dc00b-e69e-45f0-8878-fe5ced47bfd1" providerId="ADAL" clId="{8E99B15F-72EA-4C42-A475-20A78414D8D7}" dt="2024-02-27T18:37:20.932" v="3006"/>
          <ac:spMkLst>
            <pc:docMk/>
            <pc:sldMk cId="0" sldId="260"/>
            <ac:spMk id="4" creationId="{BAB38778-9F0F-B699-F2BE-0F18493B5B62}"/>
          </ac:spMkLst>
        </pc:spChg>
        <pc:spChg chg="add mod">
          <ac:chgData name="Przemysław Sokołowski" userId="679dc00b-e69e-45f0-8878-fe5ced47bfd1" providerId="ADAL" clId="{8E99B15F-72EA-4C42-A475-20A78414D8D7}" dt="2024-02-27T18:37:20.932" v="3006"/>
          <ac:spMkLst>
            <pc:docMk/>
            <pc:sldMk cId="0" sldId="260"/>
            <ac:spMk id="5" creationId="{D46BD422-F99B-AF68-482A-9EED94288158}"/>
          </ac:spMkLst>
        </pc:spChg>
        <pc:spChg chg="add mod">
          <ac:chgData name="Przemysław Sokołowski" userId="679dc00b-e69e-45f0-8878-fe5ced47bfd1" providerId="ADAL" clId="{8E99B15F-72EA-4C42-A475-20A78414D8D7}" dt="2024-02-27T18:37:20.932" v="3006"/>
          <ac:spMkLst>
            <pc:docMk/>
            <pc:sldMk cId="0" sldId="260"/>
            <ac:spMk id="6" creationId="{36CF307B-B8E4-F829-3265-9DF45E2335CA}"/>
          </ac:spMkLst>
        </pc:spChg>
        <pc:spChg chg="add mod">
          <ac:chgData name="Przemysław Sokołowski" userId="679dc00b-e69e-45f0-8878-fe5ced47bfd1" providerId="ADAL" clId="{8E99B15F-72EA-4C42-A475-20A78414D8D7}" dt="2024-02-27T18:37:20.932" v="3006"/>
          <ac:spMkLst>
            <pc:docMk/>
            <pc:sldMk cId="0" sldId="260"/>
            <ac:spMk id="7" creationId="{A64F596C-37F6-D94B-8553-4F0E534DD824}"/>
          </ac:spMkLst>
        </pc:spChg>
        <pc:spChg chg="add mod">
          <ac:chgData name="Przemysław Sokołowski" userId="679dc00b-e69e-45f0-8878-fe5ced47bfd1" providerId="ADAL" clId="{8E99B15F-72EA-4C42-A475-20A78414D8D7}" dt="2024-02-27T18:37:20.932" v="3006"/>
          <ac:spMkLst>
            <pc:docMk/>
            <pc:sldMk cId="0" sldId="260"/>
            <ac:spMk id="8" creationId="{F7710352-3529-1506-C7AE-A9FC0FAFD8D3}"/>
          </ac:spMkLst>
        </pc:spChg>
        <pc:spChg chg="add mod">
          <ac:chgData name="Przemysław Sokołowski" userId="679dc00b-e69e-45f0-8878-fe5ced47bfd1" providerId="ADAL" clId="{8E99B15F-72EA-4C42-A475-20A78414D8D7}" dt="2024-02-27T18:37:20.932" v="3006"/>
          <ac:spMkLst>
            <pc:docMk/>
            <pc:sldMk cId="0" sldId="260"/>
            <ac:spMk id="9" creationId="{B4221098-6D75-9CD7-AB6F-82E60C4D24F3}"/>
          </ac:spMkLst>
        </pc:spChg>
        <pc:spChg chg="add mod">
          <ac:chgData name="Przemysław Sokołowski" userId="679dc00b-e69e-45f0-8878-fe5ced47bfd1" providerId="ADAL" clId="{8E99B15F-72EA-4C42-A475-20A78414D8D7}" dt="2024-02-27T18:37:20.932" v="3006"/>
          <ac:spMkLst>
            <pc:docMk/>
            <pc:sldMk cId="0" sldId="260"/>
            <ac:spMk id="10" creationId="{0984DD47-04E2-A721-C8E9-C3BD605990D1}"/>
          </ac:spMkLst>
        </pc:spChg>
        <pc:spChg chg="add mod">
          <ac:chgData name="Przemysław Sokołowski" userId="679dc00b-e69e-45f0-8878-fe5ced47bfd1" providerId="ADAL" clId="{8E99B15F-72EA-4C42-A475-20A78414D8D7}" dt="2024-02-27T18:37:20.932" v="3006"/>
          <ac:spMkLst>
            <pc:docMk/>
            <pc:sldMk cId="0" sldId="260"/>
            <ac:spMk id="11" creationId="{A82AA05D-CF8B-60DF-F5CC-E19406E6587A}"/>
          </ac:spMkLst>
        </pc:spChg>
        <pc:spChg chg="add mod">
          <ac:chgData name="Przemysław Sokołowski" userId="679dc00b-e69e-45f0-8878-fe5ced47bfd1" providerId="ADAL" clId="{8E99B15F-72EA-4C42-A475-20A78414D8D7}" dt="2024-02-27T18:37:20.932" v="3006"/>
          <ac:spMkLst>
            <pc:docMk/>
            <pc:sldMk cId="0" sldId="260"/>
            <ac:spMk id="12" creationId="{C5AF98D2-0CB2-8FE9-6667-F89E126E015B}"/>
          </ac:spMkLst>
        </pc:spChg>
        <pc:spChg chg="add mod">
          <ac:chgData name="Przemysław Sokołowski" userId="679dc00b-e69e-45f0-8878-fe5ced47bfd1" providerId="ADAL" clId="{8E99B15F-72EA-4C42-A475-20A78414D8D7}" dt="2024-02-27T18:37:20.932" v="3006"/>
          <ac:spMkLst>
            <pc:docMk/>
            <pc:sldMk cId="0" sldId="260"/>
            <ac:spMk id="13" creationId="{B195E12B-C5BF-6F52-E0AF-ED9A6624452F}"/>
          </ac:spMkLst>
        </pc:spChg>
        <pc:spChg chg="add mod">
          <ac:chgData name="Przemysław Sokołowski" userId="679dc00b-e69e-45f0-8878-fe5ced47bfd1" providerId="ADAL" clId="{8E99B15F-72EA-4C42-A475-20A78414D8D7}" dt="2024-02-27T18:37:38.370" v="3008" actId="208"/>
          <ac:spMkLst>
            <pc:docMk/>
            <pc:sldMk cId="0" sldId="260"/>
            <ac:spMk id="14" creationId="{053F6431-557B-C9AB-D5A0-A6894F943995}"/>
          </ac:spMkLst>
        </pc:spChg>
        <pc:spChg chg="mod">
          <ac:chgData name="Przemysław Sokołowski" userId="679dc00b-e69e-45f0-8878-fe5ced47bfd1" providerId="ADAL" clId="{8E99B15F-72EA-4C42-A475-20A78414D8D7}" dt="2024-02-25T13:12:09.126" v="569" actId="20577"/>
          <ac:spMkLst>
            <pc:docMk/>
            <pc:sldMk cId="0" sldId="260"/>
            <ac:spMk id="141" creationId="{00000000-0000-0000-0000-000000000000}"/>
          </ac:spMkLst>
        </pc:spChg>
      </pc:sldChg>
      <pc:sldChg chg="addSp delSp modSp mod ord modNotesTx">
        <pc:chgData name="Przemysław Sokołowski" userId="679dc00b-e69e-45f0-8878-fe5ced47bfd1" providerId="ADAL" clId="{8E99B15F-72EA-4C42-A475-20A78414D8D7}" dt="2024-02-27T19:04:50.462" v="3430" actId="20577"/>
        <pc:sldMkLst>
          <pc:docMk/>
          <pc:sldMk cId="0" sldId="261"/>
        </pc:sldMkLst>
        <pc:spChg chg="add mod">
          <ac:chgData name="Przemysław Sokołowski" userId="679dc00b-e69e-45f0-8878-fe5ced47bfd1" providerId="ADAL" clId="{8E99B15F-72EA-4C42-A475-20A78414D8D7}" dt="2024-02-27T19:04:50.462" v="3430" actId="20577"/>
          <ac:spMkLst>
            <pc:docMk/>
            <pc:sldMk cId="0" sldId="261"/>
            <ac:spMk id="2" creationId="{A6542CFF-2B3F-E495-02A5-203B9AC544AE}"/>
          </ac:spMkLst>
        </pc:spChg>
        <pc:spChg chg="add mod">
          <ac:chgData name="Przemysław Sokołowski" userId="679dc00b-e69e-45f0-8878-fe5ced47bfd1" providerId="ADAL" clId="{8E99B15F-72EA-4C42-A475-20A78414D8D7}" dt="2024-02-27T19:00:05.356" v="3409" actId="1036"/>
          <ac:spMkLst>
            <pc:docMk/>
            <pc:sldMk cId="0" sldId="261"/>
            <ac:spMk id="3" creationId="{583C5A0A-F16B-D818-DDD1-F2F3BFDC808A}"/>
          </ac:spMkLst>
        </pc:spChg>
        <pc:spChg chg="add del mod">
          <ac:chgData name="Przemysław Sokołowski" userId="679dc00b-e69e-45f0-8878-fe5ced47bfd1" providerId="ADAL" clId="{8E99B15F-72EA-4C42-A475-20A78414D8D7}" dt="2024-02-25T13:07:49.708" v="493" actId="478"/>
          <ac:spMkLst>
            <pc:docMk/>
            <pc:sldMk cId="0" sldId="261"/>
            <ac:spMk id="4" creationId="{BDBC91D4-6192-8E55-C177-4CDCCA6B7E47}"/>
          </ac:spMkLst>
        </pc:spChg>
        <pc:spChg chg="add mod">
          <ac:chgData name="Przemysław Sokołowski" userId="679dc00b-e69e-45f0-8878-fe5ced47bfd1" providerId="ADAL" clId="{8E99B15F-72EA-4C42-A475-20A78414D8D7}" dt="2024-02-27T18:45:13.266" v="3027"/>
          <ac:spMkLst>
            <pc:docMk/>
            <pc:sldMk cId="0" sldId="261"/>
            <ac:spMk id="4" creationId="{D38CCCA3-C82B-FF7A-32C1-433C608A45CF}"/>
          </ac:spMkLst>
        </pc:spChg>
        <pc:spChg chg="add mod">
          <ac:chgData name="Przemysław Sokołowski" userId="679dc00b-e69e-45f0-8878-fe5ced47bfd1" providerId="ADAL" clId="{8E99B15F-72EA-4C42-A475-20A78414D8D7}" dt="2024-02-27T18:45:13.266" v="3027"/>
          <ac:spMkLst>
            <pc:docMk/>
            <pc:sldMk cId="0" sldId="261"/>
            <ac:spMk id="5" creationId="{52F9B38B-916B-D2AD-A6AE-B54F39144286}"/>
          </ac:spMkLst>
        </pc:spChg>
        <pc:spChg chg="add del mod">
          <ac:chgData name="Przemysław Sokołowski" userId="679dc00b-e69e-45f0-8878-fe5ced47bfd1" providerId="ADAL" clId="{8E99B15F-72EA-4C42-A475-20A78414D8D7}" dt="2024-02-25T13:09:23.070" v="537" actId="478"/>
          <ac:spMkLst>
            <pc:docMk/>
            <pc:sldMk cId="0" sldId="261"/>
            <ac:spMk id="5" creationId="{FEA5D24A-9E84-860A-13FF-FE063417C3E4}"/>
          </ac:spMkLst>
        </pc:spChg>
        <pc:spChg chg="add del mod">
          <ac:chgData name="Przemysław Sokołowski" userId="679dc00b-e69e-45f0-8878-fe5ced47bfd1" providerId="ADAL" clId="{8E99B15F-72EA-4C42-A475-20A78414D8D7}" dt="2024-02-27T19:02:10.234" v="3410" actId="478"/>
          <ac:spMkLst>
            <pc:docMk/>
            <pc:sldMk cId="0" sldId="261"/>
            <ac:spMk id="6" creationId="{B8139AE0-C8CF-B6FF-A2BA-A95B82224275}"/>
          </ac:spMkLst>
        </pc:spChg>
        <pc:spChg chg="add mod">
          <ac:chgData name="Przemysław Sokołowski" userId="679dc00b-e69e-45f0-8878-fe5ced47bfd1" providerId="ADAL" clId="{8E99B15F-72EA-4C42-A475-20A78414D8D7}" dt="2024-02-25T13:12:53.774" v="599" actId="14100"/>
          <ac:spMkLst>
            <pc:docMk/>
            <pc:sldMk cId="0" sldId="261"/>
            <ac:spMk id="7" creationId="{CA95212B-8237-4CEC-5B63-2D6DAC29F52E}"/>
          </ac:spMkLst>
        </pc:spChg>
        <pc:spChg chg="add mod">
          <ac:chgData name="Przemysław Sokołowski" userId="679dc00b-e69e-45f0-8878-fe5ced47bfd1" providerId="ADAL" clId="{8E99B15F-72EA-4C42-A475-20A78414D8D7}" dt="2024-02-27T18:45:13.266" v="3027"/>
          <ac:spMkLst>
            <pc:docMk/>
            <pc:sldMk cId="0" sldId="261"/>
            <ac:spMk id="8" creationId="{885AE4C0-79EE-9D88-80DE-11A1A55D6E6E}"/>
          </ac:spMkLst>
        </pc:spChg>
        <pc:spChg chg="add mod">
          <ac:chgData name="Przemysław Sokołowski" userId="679dc00b-e69e-45f0-8878-fe5ced47bfd1" providerId="ADAL" clId="{8E99B15F-72EA-4C42-A475-20A78414D8D7}" dt="2024-02-27T18:45:13.266" v="3027"/>
          <ac:spMkLst>
            <pc:docMk/>
            <pc:sldMk cId="0" sldId="261"/>
            <ac:spMk id="9" creationId="{842CE5FB-D155-00AC-1654-D86445DA481B}"/>
          </ac:spMkLst>
        </pc:spChg>
        <pc:spChg chg="add mod">
          <ac:chgData name="Przemysław Sokołowski" userId="679dc00b-e69e-45f0-8878-fe5ced47bfd1" providerId="ADAL" clId="{8E99B15F-72EA-4C42-A475-20A78414D8D7}" dt="2024-02-27T18:45:13.266" v="3027"/>
          <ac:spMkLst>
            <pc:docMk/>
            <pc:sldMk cId="0" sldId="261"/>
            <ac:spMk id="10" creationId="{21AFD618-97DD-0D72-C5BB-A84A09019251}"/>
          </ac:spMkLst>
        </pc:spChg>
        <pc:spChg chg="add mod">
          <ac:chgData name="Przemysław Sokołowski" userId="679dc00b-e69e-45f0-8878-fe5ced47bfd1" providerId="ADAL" clId="{8E99B15F-72EA-4C42-A475-20A78414D8D7}" dt="2024-02-27T18:45:13.266" v="3027"/>
          <ac:spMkLst>
            <pc:docMk/>
            <pc:sldMk cId="0" sldId="261"/>
            <ac:spMk id="11" creationId="{BF47EBEC-F568-884C-D512-F4A175035299}"/>
          </ac:spMkLst>
        </pc:spChg>
        <pc:spChg chg="add mod">
          <ac:chgData name="Przemysław Sokołowski" userId="679dc00b-e69e-45f0-8878-fe5ced47bfd1" providerId="ADAL" clId="{8E99B15F-72EA-4C42-A475-20A78414D8D7}" dt="2024-02-27T18:45:13.266" v="3027"/>
          <ac:spMkLst>
            <pc:docMk/>
            <pc:sldMk cId="0" sldId="261"/>
            <ac:spMk id="12" creationId="{E5EAB707-E7AC-07ED-77DE-1FEF3363E570}"/>
          </ac:spMkLst>
        </pc:spChg>
        <pc:spChg chg="add mod">
          <ac:chgData name="Przemysław Sokołowski" userId="679dc00b-e69e-45f0-8878-fe5ced47bfd1" providerId="ADAL" clId="{8E99B15F-72EA-4C42-A475-20A78414D8D7}" dt="2024-02-27T18:45:13.266" v="3027"/>
          <ac:spMkLst>
            <pc:docMk/>
            <pc:sldMk cId="0" sldId="261"/>
            <ac:spMk id="13" creationId="{CB8A4CE9-7686-5A39-F69A-D2AF79E9651F}"/>
          </ac:spMkLst>
        </pc:spChg>
        <pc:spChg chg="add mod">
          <ac:chgData name="Przemysław Sokołowski" userId="679dc00b-e69e-45f0-8878-fe5ced47bfd1" providerId="ADAL" clId="{8E99B15F-72EA-4C42-A475-20A78414D8D7}" dt="2024-02-27T18:45:13.266" v="3027"/>
          <ac:spMkLst>
            <pc:docMk/>
            <pc:sldMk cId="0" sldId="261"/>
            <ac:spMk id="14" creationId="{4B9A7F0F-7089-32E5-E2B5-2ADAFC54B4D5}"/>
          </ac:spMkLst>
        </pc:spChg>
        <pc:spChg chg="add mod">
          <ac:chgData name="Przemysław Sokołowski" userId="679dc00b-e69e-45f0-8878-fe5ced47bfd1" providerId="ADAL" clId="{8E99B15F-72EA-4C42-A475-20A78414D8D7}" dt="2024-02-27T18:45:13.266" v="3027"/>
          <ac:spMkLst>
            <pc:docMk/>
            <pc:sldMk cId="0" sldId="261"/>
            <ac:spMk id="15" creationId="{4AF3D16A-D4BC-79D2-A3BC-7D8EEC4E147B}"/>
          </ac:spMkLst>
        </pc:spChg>
        <pc:spChg chg="add mod">
          <ac:chgData name="Przemysław Sokołowski" userId="679dc00b-e69e-45f0-8878-fe5ced47bfd1" providerId="ADAL" clId="{8E99B15F-72EA-4C42-A475-20A78414D8D7}" dt="2024-02-27T18:45:13.266" v="3027"/>
          <ac:spMkLst>
            <pc:docMk/>
            <pc:sldMk cId="0" sldId="261"/>
            <ac:spMk id="16" creationId="{82E5EBD8-86D9-A0C6-8D88-EABA3888DC21}"/>
          </ac:spMkLst>
        </pc:spChg>
        <pc:spChg chg="add mod">
          <ac:chgData name="Przemysław Sokołowski" userId="679dc00b-e69e-45f0-8878-fe5ced47bfd1" providerId="ADAL" clId="{8E99B15F-72EA-4C42-A475-20A78414D8D7}" dt="2024-02-27T18:45:13.266" v="3027"/>
          <ac:spMkLst>
            <pc:docMk/>
            <pc:sldMk cId="0" sldId="261"/>
            <ac:spMk id="17" creationId="{04433A69-E83B-0FAC-5243-83D047B84C75}"/>
          </ac:spMkLst>
        </pc:spChg>
        <pc:spChg chg="add mod">
          <ac:chgData name="Przemysław Sokołowski" userId="679dc00b-e69e-45f0-8878-fe5ced47bfd1" providerId="ADAL" clId="{8E99B15F-72EA-4C42-A475-20A78414D8D7}" dt="2024-02-27T18:45:13.266" v="3027"/>
          <ac:spMkLst>
            <pc:docMk/>
            <pc:sldMk cId="0" sldId="261"/>
            <ac:spMk id="18" creationId="{02716F70-CB7C-7D3C-C3A9-B9D1285B0458}"/>
          </ac:spMkLst>
        </pc:spChg>
        <pc:spChg chg="mod">
          <ac:chgData name="Przemysław Sokołowski" userId="679dc00b-e69e-45f0-8878-fe5ced47bfd1" providerId="ADAL" clId="{8E99B15F-72EA-4C42-A475-20A78414D8D7}" dt="2024-02-25T13:12:16.714" v="570" actId="20577"/>
          <ac:spMkLst>
            <pc:docMk/>
            <pc:sldMk cId="0" sldId="261"/>
            <ac:spMk id="152" creationId="{00000000-0000-0000-0000-000000000000}"/>
          </ac:spMkLst>
        </pc:spChg>
        <pc:spChg chg="mod">
          <ac:chgData name="Przemysław Sokołowski" userId="679dc00b-e69e-45f0-8878-fe5ced47bfd1" providerId="ADAL" clId="{8E99B15F-72EA-4C42-A475-20A78414D8D7}" dt="2024-02-27T19:00:05.356" v="3409" actId="1036"/>
          <ac:spMkLst>
            <pc:docMk/>
            <pc:sldMk cId="0" sldId="261"/>
            <ac:spMk id="153" creationId="{00000000-0000-0000-0000-000000000000}"/>
          </ac:spMkLst>
        </pc:spChg>
        <pc:spChg chg="mod">
          <ac:chgData name="Przemysław Sokołowski" userId="679dc00b-e69e-45f0-8878-fe5ced47bfd1" providerId="ADAL" clId="{8E99B15F-72EA-4C42-A475-20A78414D8D7}" dt="2024-02-27T19:00:05.356" v="3409" actId="1036"/>
          <ac:spMkLst>
            <pc:docMk/>
            <pc:sldMk cId="0" sldId="261"/>
            <ac:spMk id="156" creationId="{00000000-0000-0000-0000-000000000000}"/>
          </ac:spMkLst>
        </pc:spChg>
        <pc:spChg chg="mod">
          <ac:chgData name="Przemysław Sokołowski" userId="679dc00b-e69e-45f0-8878-fe5ced47bfd1" providerId="ADAL" clId="{8E99B15F-72EA-4C42-A475-20A78414D8D7}" dt="2024-02-27T19:00:05.356" v="3409" actId="1036"/>
          <ac:spMkLst>
            <pc:docMk/>
            <pc:sldMk cId="0" sldId="261"/>
            <ac:spMk id="157" creationId="{00000000-0000-0000-0000-000000000000}"/>
          </ac:spMkLst>
        </pc:spChg>
      </pc:sldChg>
      <pc:sldChg chg="del">
        <pc:chgData name="Przemysław Sokołowski" userId="679dc00b-e69e-45f0-8878-fe5ced47bfd1" providerId="ADAL" clId="{8E99B15F-72EA-4C42-A475-20A78414D8D7}" dt="2024-02-25T13:10:21.092" v="539" actId="47"/>
        <pc:sldMkLst>
          <pc:docMk/>
          <pc:sldMk cId="0" sldId="262"/>
        </pc:sldMkLst>
      </pc:sldChg>
      <pc:sldChg chg="modSp del mod">
        <pc:chgData name="Przemysław Sokołowski" userId="679dc00b-e69e-45f0-8878-fe5ced47bfd1" providerId="ADAL" clId="{8E99B15F-72EA-4C42-A475-20A78414D8D7}" dt="2024-02-25T13:50:32.904" v="865" actId="47"/>
        <pc:sldMkLst>
          <pc:docMk/>
          <pc:sldMk cId="0" sldId="263"/>
        </pc:sldMkLst>
        <pc:spChg chg="mod">
          <ac:chgData name="Przemysław Sokołowski" userId="679dc00b-e69e-45f0-8878-fe5ced47bfd1" providerId="ADAL" clId="{8E99B15F-72EA-4C42-A475-20A78414D8D7}" dt="2024-02-25T13:50:30.110" v="864" actId="14100"/>
          <ac:spMkLst>
            <pc:docMk/>
            <pc:sldMk cId="0" sldId="263"/>
            <ac:spMk id="177" creationId="{00000000-0000-0000-0000-000000000000}"/>
          </ac:spMkLst>
        </pc:spChg>
      </pc:sldChg>
      <pc:sldChg chg="addSp delSp modSp del mod">
        <pc:chgData name="Przemysław Sokołowski" userId="679dc00b-e69e-45f0-8878-fe5ced47bfd1" providerId="ADAL" clId="{8E99B15F-72EA-4C42-A475-20A78414D8D7}" dt="2024-02-25T14:51:33.835" v="2070" actId="47"/>
        <pc:sldMkLst>
          <pc:docMk/>
          <pc:sldMk cId="0" sldId="264"/>
        </pc:sldMkLst>
        <pc:spChg chg="del mod">
          <ac:chgData name="Przemysław Sokołowski" userId="679dc00b-e69e-45f0-8878-fe5ced47bfd1" providerId="ADAL" clId="{8E99B15F-72EA-4C42-A475-20A78414D8D7}" dt="2024-02-25T14:48:55.217" v="1911" actId="478"/>
          <ac:spMkLst>
            <pc:docMk/>
            <pc:sldMk cId="0" sldId="264"/>
            <ac:spMk id="188" creationId="{00000000-0000-0000-0000-000000000000}"/>
          </ac:spMkLst>
        </pc:spChg>
        <pc:spChg chg="del">
          <ac:chgData name="Przemysław Sokołowski" userId="679dc00b-e69e-45f0-8878-fe5ced47bfd1" providerId="ADAL" clId="{8E99B15F-72EA-4C42-A475-20A78414D8D7}" dt="2024-02-25T14:48:56.183" v="1912" actId="478"/>
          <ac:spMkLst>
            <pc:docMk/>
            <pc:sldMk cId="0" sldId="264"/>
            <ac:spMk id="189" creationId="{00000000-0000-0000-0000-000000000000}"/>
          </ac:spMkLst>
        </pc:spChg>
        <pc:spChg chg="del">
          <ac:chgData name="Przemysław Sokołowski" userId="679dc00b-e69e-45f0-8878-fe5ced47bfd1" providerId="ADAL" clId="{8E99B15F-72EA-4C42-A475-20A78414D8D7}" dt="2024-02-25T14:48:59.168" v="1915" actId="478"/>
          <ac:spMkLst>
            <pc:docMk/>
            <pc:sldMk cId="0" sldId="264"/>
            <ac:spMk id="192" creationId="{00000000-0000-0000-0000-000000000000}"/>
          </ac:spMkLst>
        </pc:spChg>
        <pc:spChg chg="del">
          <ac:chgData name="Przemysław Sokołowski" userId="679dc00b-e69e-45f0-8878-fe5ced47bfd1" providerId="ADAL" clId="{8E99B15F-72EA-4C42-A475-20A78414D8D7}" dt="2024-02-25T14:49:00.339" v="1916" actId="478"/>
          <ac:spMkLst>
            <pc:docMk/>
            <pc:sldMk cId="0" sldId="264"/>
            <ac:spMk id="193" creationId="{00000000-0000-0000-0000-000000000000}"/>
          </ac:spMkLst>
        </pc:spChg>
        <pc:picChg chg="add del">
          <ac:chgData name="Przemysław Sokołowski" userId="679dc00b-e69e-45f0-8878-fe5ced47bfd1" providerId="ADAL" clId="{8E99B15F-72EA-4C42-A475-20A78414D8D7}" dt="2024-02-25T14:48:57.947" v="1914" actId="478"/>
          <ac:picMkLst>
            <pc:docMk/>
            <pc:sldMk cId="0" sldId="264"/>
            <ac:picMk id="187" creationId="{00000000-0000-0000-0000-000000000000}"/>
          </ac:picMkLst>
        </pc:picChg>
      </pc:sldChg>
      <pc:sldChg chg="del">
        <pc:chgData name="Przemysław Sokołowski" userId="679dc00b-e69e-45f0-8878-fe5ced47bfd1" providerId="ADAL" clId="{8E99B15F-72EA-4C42-A475-20A78414D8D7}" dt="2024-02-25T14:51:34.780" v="2071" actId="47"/>
        <pc:sldMkLst>
          <pc:docMk/>
          <pc:sldMk cId="0" sldId="265"/>
        </pc:sldMkLst>
      </pc:sldChg>
      <pc:sldChg chg="del">
        <pc:chgData name="Przemysław Sokołowski" userId="679dc00b-e69e-45f0-8878-fe5ced47bfd1" providerId="ADAL" clId="{8E99B15F-72EA-4C42-A475-20A78414D8D7}" dt="2024-02-25T14:51:35.801" v="2072" actId="47"/>
        <pc:sldMkLst>
          <pc:docMk/>
          <pc:sldMk cId="0" sldId="266"/>
        </pc:sldMkLst>
      </pc:sldChg>
      <pc:sldChg chg="del">
        <pc:chgData name="Przemysław Sokołowski" userId="679dc00b-e69e-45f0-8878-fe5ced47bfd1" providerId="ADAL" clId="{8E99B15F-72EA-4C42-A475-20A78414D8D7}" dt="2024-02-25T14:51:38.227" v="2073" actId="47"/>
        <pc:sldMkLst>
          <pc:docMk/>
          <pc:sldMk cId="0" sldId="267"/>
        </pc:sldMkLst>
      </pc:sldChg>
      <pc:sldChg chg="del">
        <pc:chgData name="Przemysław Sokołowski" userId="679dc00b-e69e-45f0-8878-fe5ced47bfd1" providerId="ADAL" clId="{8E99B15F-72EA-4C42-A475-20A78414D8D7}" dt="2024-02-25T14:51:39.038" v="2074" actId="47"/>
        <pc:sldMkLst>
          <pc:docMk/>
          <pc:sldMk cId="0" sldId="268"/>
        </pc:sldMkLst>
      </pc:sldChg>
      <pc:sldChg chg="del">
        <pc:chgData name="Przemysław Sokołowski" userId="679dc00b-e69e-45f0-8878-fe5ced47bfd1" providerId="ADAL" clId="{8E99B15F-72EA-4C42-A475-20A78414D8D7}" dt="2024-02-25T14:51:42.126" v="2075" actId="47"/>
        <pc:sldMkLst>
          <pc:docMk/>
          <pc:sldMk cId="0" sldId="269"/>
        </pc:sldMkLst>
      </pc:sldChg>
      <pc:sldChg chg="del">
        <pc:chgData name="Przemysław Sokołowski" userId="679dc00b-e69e-45f0-8878-fe5ced47bfd1" providerId="ADAL" clId="{8E99B15F-72EA-4C42-A475-20A78414D8D7}" dt="2024-02-25T14:51:43.238" v="2076" actId="47"/>
        <pc:sldMkLst>
          <pc:docMk/>
          <pc:sldMk cId="0" sldId="270"/>
        </pc:sldMkLst>
      </pc:sldChg>
      <pc:sldChg chg="del">
        <pc:chgData name="Przemysław Sokołowski" userId="679dc00b-e69e-45f0-8878-fe5ced47bfd1" providerId="ADAL" clId="{8E99B15F-72EA-4C42-A475-20A78414D8D7}" dt="2024-02-25T14:51:44.122" v="2077" actId="47"/>
        <pc:sldMkLst>
          <pc:docMk/>
          <pc:sldMk cId="0" sldId="271"/>
        </pc:sldMkLst>
      </pc:sldChg>
      <pc:sldChg chg="del">
        <pc:chgData name="Przemysław Sokołowski" userId="679dc00b-e69e-45f0-8878-fe5ced47bfd1" providerId="ADAL" clId="{8E99B15F-72EA-4C42-A475-20A78414D8D7}" dt="2024-02-25T14:51:44.632" v="2078" actId="47"/>
        <pc:sldMkLst>
          <pc:docMk/>
          <pc:sldMk cId="0" sldId="272"/>
        </pc:sldMkLst>
      </pc:sldChg>
      <pc:sldChg chg="del">
        <pc:chgData name="Przemysław Sokołowski" userId="679dc00b-e69e-45f0-8878-fe5ced47bfd1" providerId="ADAL" clId="{8E99B15F-72EA-4C42-A475-20A78414D8D7}" dt="2024-02-25T14:51:53.910" v="2079" actId="47"/>
        <pc:sldMkLst>
          <pc:docMk/>
          <pc:sldMk cId="0" sldId="273"/>
        </pc:sldMkLst>
      </pc:sldChg>
      <pc:sldChg chg="del">
        <pc:chgData name="Przemysław Sokołowski" userId="679dc00b-e69e-45f0-8878-fe5ced47bfd1" providerId="ADAL" clId="{8E99B15F-72EA-4C42-A475-20A78414D8D7}" dt="2024-02-25T14:51:55.312" v="2080" actId="47"/>
        <pc:sldMkLst>
          <pc:docMk/>
          <pc:sldMk cId="0" sldId="274"/>
        </pc:sldMkLst>
      </pc:sldChg>
      <pc:sldChg chg="modSp mod">
        <pc:chgData name="Przemysław Sokołowski" userId="679dc00b-e69e-45f0-8878-fe5ced47bfd1" providerId="ADAL" clId="{8E99B15F-72EA-4C42-A475-20A78414D8D7}" dt="2024-02-27T20:12:58.560" v="4528" actId="1076"/>
        <pc:sldMkLst>
          <pc:docMk/>
          <pc:sldMk cId="0" sldId="275"/>
        </pc:sldMkLst>
        <pc:spChg chg="mod">
          <ac:chgData name="Przemysław Sokołowski" userId="679dc00b-e69e-45f0-8878-fe5ced47bfd1" providerId="ADAL" clId="{8E99B15F-72EA-4C42-A475-20A78414D8D7}" dt="2024-02-27T20:12:58.560" v="4528" actId="1076"/>
          <ac:spMkLst>
            <pc:docMk/>
            <pc:sldMk cId="0" sldId="275"/>
            <ac:spMk id="308" creationId="{00000000-0000-0000-0000-000000000000}"/>
          </ac:spMkLst>
        </pc:spChg>
      </pc:sldChg>
      <pc:sldChg chg="addSp delSp modSp mod modNotesTx">
        <pc:chgData name="Przemysław Sokołowski" userId="679dc00b-e69e-45f0-8878-fe5ced47bfd1" providerId="ADAL" clId="{8E99B15F-72EA-4C42-A475-20A78414D8D7}" dt="2024-02-27T20:57:21.083" v="4533" actId="20577"/>
        <pc:sldMkLst>
          <pc:docMk/>
          <pc:sldMk cId="0" sldId="277"/>
        </pc:sldMkLst>
        <pc:spChg chg="add del mod">
          <ac:chgData name="Przemysław Sokołowski" userId="679dc00b-e69e-45f0-8878-fe5ced47bfd1" providerId="ADAL" clId="{8E99B15F-72EA-4C42-A475-20A78414D8D7}" dt="2024-02-25T14:54:24.571" v="2151" actId="478"/>
          <ac:spMkLst>
            <pc:docMk/>
            <pc:sldMk cId="0" sldId="277"/>
            <ac:spMk id="2" creationId="{E0802664-D9F1-A428-03A0-740F033C488C}"/>
          </ac:spMkLst>
        </pc:spChg>
        <pc:spChg chg="add del mod">
          <ac:chgData name="Przemysław Sokołowski" userId="679dc00b-e69e-45f0-8878-fe5ced47bfd1" providerId="ADAL" clId="{8E99B15F-72EA-4C42-A475-20A78414D8D7}" dt="2024-02-25T14:54:45.011" v="2164"/>
          <ac:spMkLst>
            <pc:docMk/>
            <pc:sldMk cId="0" sldId="277"/>
            <ac:spMk id="3" creationId="{61E66F56-B999-CC43-0350-71E14B9D691D}"/>
          </ac:spMkLst>
        </pc:spChg>
        <pc:spChg chg="add del mod">
          <ac:chgData name="Przemysław Sokołowski" userId="679dc00b-e69e-45f0-8878-fe5ced47bfd1" providerId="ADAL" clId="{8E99B15F-72EA-4C42-A475-20A78414D8D7}" dt="2024-02-25T14:54:45.010" v="2162" actId="478"/>
          <ac:spMkLst>
            <pc:docMk/>
            <pc:sldMk cId="0" sldId="277"/>
            <ac:spMk id="4" creationId="{2B1897CE-3DF0-1B50-7442-7C253917FECB}"/>
          </ac:spMkLst>
        </pc:spChg>
        <pc:spChg chg="add del mod">
          <ac:chgData name="Przemysław Sokołowski" userId="679dc00b-e69e-45f0-8878-fe5ced47bfd1" providerId="ADAL" clId="{8E99B15F-72EA-4C42-A475-20A78414D8D7}" dt="2024-02-25T14:54:17.973" v="2148"/>
          <ac:spMkLst>
            <pc:docMk/>
            <pc:sldMk cId="0" sldId="277"/>
            <ac:spMk id="5" creationId="{C9C9AD76-B71B-81EC-4648-680B73F9DE86}"/>
          </ac:spMkLst>
        </pc:spChg>
        <pc:spChg chg="add del mod">
          <ac:chgData name="Przemysław Sokołowski" userId="679dc00b-e69e-45f0-8878-fe5ced47bfd1" providerId="ADAL" clId="{8E99B15F-72EA-4C42-A475-20A78414D8D7}" dt="2024-02-25T14:54:45.011" v="2166"/>
          <ac:spMkLst>
            <pc:docMk/>
            <pc:sldMk cId="0" sldId="277"/>
            <ac:spMk id="6" creationId="{29F8D3C2-100A-BCE5-6C3A-32B4D29EE842}"/>
          </ac:spMkLst>
        </pc:spChg>
        <pc:spChg chg="mod">
          <ac:chgData name="Przemysław Sokołowski" userId="679dc00b-e69e-45f0-8878-fe5ced47bfd1" providerId="ADAL" clId="{8E99B15F-72EA-4C42-A475-20A78414D8D7}" dt="2024-02-27T20:10:00.553" v="4519" actId="20577"/>
          <ac:spMkLst>
            <pc:docMk/>
            <pc:sldMk cId="0" sldId="277"/>
            <ac:spMk id="331" creationId="{00000000-0000-0000-0000-000000000000}"/>
          </ac:spMkLst>
        </pc:spChg>
        <pc:spChg chg="mod">
          <ac:chgData name="Przemysław Sokołowski" userId="679dc00b-e69e-45f0-8878-fe5ced47bfd1" providerId="ADAL" clId="{8E99B15F-72EA-4C42-A475-20A78414D8D7}" dt="2024-02-27T20:09:55.484" v="4507" actId="1076"/>
          <ac:spMkLst>
            <pc:docMk/>
            <pc:sldMk cId="0" sldId="277"/>
            <ac:spMk id="332" creationId="{00000000-0000-0000-0000-000000000000}"/>
          </ac:spMkLst>
        </pc:spChg>
        <pc:spChg chg="del mod">
          <ac:chgData name="Przemysław Sokołowski" userId="679dc00b-e69e-45f0-8878-fe5ced47bfd1" providerId="ADAL" clId="{8E99B15F-72EA-4C42-A475-20A78414D8D7}" dt="2024-02-25T14:54:17.972" v="2146" actId="478"/>
          <ac:spMkLst>
            <pc:docMk/>
            <pc:sldMk cId="0" sldId="277"/>
            <ac:spMk id="333" creationId="{00000000-0000-0000-0000-000000000000}"/>
          </ac:spMkLst>
        </pc:spChg>
      </pc:sldChg>
      <pc:sldChg chg="addSp delSp modSp add mod modNotesTx">
        <pc:chgData name="Przemysław Sokołowski" userId="679dc00b-e69e-45f0-8878-fe5ced47bfd1" providerId="ADAL" clId="{8E99B15F-72EA-4C42-A475-20A78414D8D7}" dt="2024-02-27T18:55:41.303" v="3205" actId="20577"/>
        <pc:sldMkLst>
          <pc:docMk/>
          <pc:sldMk cId="3780142527" sldId="278"/>
        </pc:sldMkLst>
        <pc:spChg chg="add mod">
          <ac:chgData name="Przemysław Sokołowski" userId="679dc00b-e69e-45f0-8878-fe5ced47bfd1" providerId="ADAL" clId="{8E99B15F-72EA-4C42-A475-20A78414D8D7}" dt="2024-02-27T18:52:55.227" v="3166" actId="207"/>
          <ac:spMkLst>
            <pc:docMk/>
            <pc:sldMk cId="3780142527" sldId="278"/>
            <ac:spMk id="2" creationId="{D045C79C-E1B5-C039-7476-CF69F045113C}"/>
          </ac:spMkLst>
        </pc:spChg>
        <pc:spChg chg="add mod">
          <ac:chgData name="Przemysław Sokołowski" userId="679dc00b-e69e-45f0-8878-fe5ced47bfd1" providerId="ADAL" clId="{8E99B15F-72EA-4C42-A475-20A78414D8D7}" dt="2024-02-27T18:37:04.642" v="3005"/>
          <ac:spMkLst>
            <pc:docMk/>
            <pc:sldMk cId="3780142527" sldId="278"/>
            <ac:spMk id="3" creationId="{F62FF864-2308-576F-BACC-DD6EB2060531}"/>
          </ac:spMkLst>
        </pc:spChg>
        <pc:spChg chg="add mod">
          <ac:chgData name="Przemysław Sokołowski" userId="679dc00b-e69e-45f0-8878-fe5ced47bfd1" providerId="ADAL" clId="{8E99B15F-72EA-4C42-A475-20A78414D8D7}" dt="2024-02-27T18:37:04.642" v="3005"/>
          <ac:spMkLst>
            <pc:docMk/>
            <pc:sldMk cId="3780142527" sldId="278"/>
            <ac:spMk id="17" creationId="{A146C132-558F-140C-96EE-644501217DC5}"/>
          </ac:spMkLst>
        </pc:spChg>
        <pc:spChg chg="add mod">
          <ac:chgData name="Przemysław Sokołowski" userId="679dc00b-e69e-45f0-8878-fe5ced47bfd1" providerId="ADAL" clId="{8E99B15F-72EA-4C42-A475-20A78414D8D7}" dt="2024-02-27T18:37:04.642" v="3005"/>
          <ac:spMkLst>
            <pc:docMk/>
            <pc:sldMk cId="3780142527" sldId="278"/>
            <ac:spMk id="37" creationId="{B233DC52-8D44-5A1D-118E-1FD6C5AC1517}"/>
          </ac:spMkLst>
        </pc:spChg>
        <pc:spChg chg="add mod">
          <ac:chgData name="Przemysław Sokołowski" userId="679dc00b-e69e-45f0-8878-fe5ced47bfd1" providerId="ADAL" clId="{8E99B15F-72EA-4C42-A475-20A78414D8D7}" dt="2024-02-27T18:37:04.642" v="3005"/>
          <ac:spMkLst>
            <pc:docMk/>
            <pc:sldMk cId="3780142527" sldId="278"/>
            <ac:spMk id="38" creationId="{77033700-77EA-2793-FA34-5E59812E0979}"/>
          </ac:spMkLst>
        </pc:spChg>
        <pc:spChg chg="add mod">
          <ac:chgData name="Przemysław Sokołowski" userId="679dc00b-e69e-45f0-8878-fe5ced47bfd1" providerId="ADAL" clId="{8E99B15F-72EA-4C42-A475-20A78414D8D7}" dt="2024-02-27T18:37:04.642" v="3005"/>
          <ac:spMkLst>
            <pc:docMk/>
            <pc:sldMk cId="3780142527" sldId="278"/>
            <ac:spMk id="39" creationId="{2B11AD6B-F956-7F71-3F33-8C3CC98B16D6}"/>
          </ac:spMkLst>
        </pc:spChg>
        <pc:spChg chg="add mod">
          <ac:chgData name="Przemysław Sokołowski" userId="679dc00b-e69e-45f0-8878-fe5ced47bfd1" providerId="ADAL" clId="{8E99B15F-72EA-4C42-A475-20A78414D8D7}" dt="2024-02-27T18:37:04.642" v="3005"/>
          <ac:spMkLst>
            <pc:docMk/>
            <pc:sldMk cId="3780142527" sldId="278"/>
            <ac:spMk id="40" creationId="{CCFE67D6-DBF1-6C97-1A80-BC345D018107}"/>
          </ac:spMkLst>
        </pc:spChg>
        <pc:spChg chg="add mod">
          <ac:chgData name="Przemysław Sokołowski" userId="679dc00b-e69e-45f0-8878-fe5ced47bfd1" providerId="ADAL" clId="{8E99B15F-72EA-4C42-A475-20A78414D8D7}" dt="2024-02-27T18:37:04.642" v="3005"/>
          <ac:spMkLst>
            <pc:docMk/>
            <pc:sldMk cId="3780142527" sldId="278"/>
            <ac:spMk id="41" creationId="{6923CC6A-B710-4F09-60C7-14B3E1CE57DB}"/>
          </ac:spMkLst>
        </pc:spChg>
        <pc:spChg chg="add mod">
          <ac:chgData name="Przemysław Sokołowski" userId="679dc00b-e69e-45f0-8878-fe5ced47bfd1" providerId="ADAL" clId="{8E99B15F-72EA-4C42-A475-20A78414D8D7}" dt="2024-02-27T18:37:04.642" v="3005"/>
          <ac:spMkLst>
            <pc:docMk/>
            <pc:sldMk cId="3780142527" sldId="278"/>
            <ac:spMk id="42" creationId="{7F7CE37B-7FED-9D8F-3529-E8C88151391F}"/>
          </ac:spMkLst>
        </pc:spChg>
        <pc:spChg chg="add mod">
          <ac:chgData name="Przemysław Sokołowski" userId="679dc00b-e69e-45f0-8878-fe5ced47bfd1" providerId="ADAL" clId="{8E99B15F-72EA-4C42-A475-20A78414D8D7}" dt="2024-02-27T18:37:04.642" v="3005"/>
          <ac:spMkLst>
            <pc:docMk/>
            <pc:sldMk cId="3780142527" sldId="278"/>
            <ac:spMk id="43" creationId="{C803B424-FE89-AFAB-55BD-5914670D92D2}"/>
          </ac:spMkLst>
        </pc:spChg>
        <pc:spChg chg="add mod">
          <ac:chgData name="Przemysław Sokołowski" userId="679dc00b-e69e-45f0-8878-fe5ced47bfd1" providerId="ADAL" clId="{8E99B15F-72EA-4C42-A475-20A78414D8D7}" dt="2024-02-27T18:37:04.642" v="3005"/>
          <ac:spMkLst>
            <pc:docMk/>
            <pc:sldMk cId="3780142527" sldId="278"/>
            <ac:spMk id="44" creationId="{E5847D89-EF8D-E8F1-2FAE-6A7062190627}"/>
          </ac:spMkLst>
        </pc:spChg>
        <pc:spChg chg="add mod">
          <ac:chgData name="Przemysław Sokołowski" userId="679dc00b-e69e-45f0-8878-fe5ced47bfd1" providerId="ADAL" clId="{8E99B15F-72EA-4C42-A475-20A78414D8D7}" dt="2024-02-27T18:37:04.642" v="3005"/>
          <ac:spMkLst>
            <pc:docMk/>
            <pc:sldMk cId="3780142527" sldId="278"/>
            <ac:spMk id="45" creationId="{CC54D9B6-6F38-FDE7-0451-6743674B7F21}"/>
          </ac:spMkLst>
        </pc:spChg>
        <pc:spChg chg="add mod">
          <ac:chgData name="Przemysław Sokołowski" userId="679dc00b-e69e-45f0-8878-fe5ced47bfd1" providerId="ADAL" clId="{8E99B15F-72EA-4C42-A475-20A78414D8D7}" dt="2024-02-27T18:37:04.642" v="3005"/>
          <ac:spMkLst>
            <pc:docMk/>
            <pc:sldMk cId="3780142527" sldId="278"/>
            <ac:spMk id="46" creationId="{1819AD47-CD6C-A673-15E7-9C9D7AA3CBC2}"/>
          </ac:spMkLst>
        </pc:spChg>
        <pc:spChg chg="add del mod">
          <ac:chgData name="Przemysław Sokołowski" userId="679dc00b-e69e-45f0-8878-fe5ced47bfd1" providerId="ADAL" clId="{8E99B15F-72EA-4C42-A475-20A78414D8D7}" dt="2024-02-27T18:37:42.492" v="3009" actId="478"/>
          <ac:spMkLst>
            <pc:docMk/>
            <pc:sldMk cId="3780142527" sldId="278"/>
            <ac:spMk id="47" creationId="{351181EE-45AE-40E8-0969-606B192854D7}"/>
          </ac:spMkLst>
        </pc:spChg>
        <pc:spChg chg="mod">
          <ac:chgData name="Przemysław Sokołowski" userId="679dc00b-e69e-45f0-8878-fe5ced47bfd1" providerId="ADAL" clId="{8E99B15F-72EA-4C42-A475-20A78414D8D7}" dt="2024-02-27T18:52:47.425" v="3165" actId="20577"/>
          <ac:spMkLst>
            <pc:docMk/>
            <pc:sldMk cId="3780142527" sldId="278"/>
            <ac:spMk id="152" creationId="{62A0C079-3685-3E68-7776-113ABA164EAD}"/>
          </ac:spMkLst>
        </pc:spChg>
        <pc:spChg chg="del">
          <ac:chgData name="Przemysław Sokołowski" userId="679dc00b-e69e-45f0-8878-fe5ced47bfd1" providerId="ADAL" clId="{8E99B15F-72EA-4C42-A475-20A78414D8D7}" dt="2024-02-25T12:55:43.807" v="70" actId="478"/>
          <ac:spMkLst>
            <pc:docMk/>
            <pc:sldMk cId="3780142527" sldId="278"/>
            <ac:spMk id="153" creationId="{426EBCDD-2065-D976-B4F2-5A28C339783C}"/>
          </ac:spMkLst>
        </pc:spChg>
        <pc:spChg chg="del mod">
          <ac:chgData name="Przemysław Sokołowski" userId="679dc00b-e69e-45f0-8878-fe5ced47bfd1" providerId="ADAL" clId="{8E99B15F-72EA-4C42-A475-20A78414D8D7}" dt="2024-02-25T12:55:44.985" v="72" actId="478"/>
          <ac:spMkLst>
            <pc:docMk/>
            <pc:sldMk cId="3780142527" sldId="278"/>
            <ac:spMk id="156" creationId="{9DED0A93-8833-46AE-A3D6-51434D599408}"/>
          </ac:spMkLst>
        </pc:spChg>
        <pc:spChg chg="del">
          <ac:chgData name="Przemysław Sokołowski" userId="679dc00b-e69e-45f0-8878-fe5ced47bfd1" providerId="ADAL" clId="{8E99B15F-72EA-4C42-A475-20A78414D8D7}" dt="2024-02-25T12:55:46.026" v="73" actId="478"/>
          <ac:spMkLst>
            <pc:docMk/>
            <pc:sldMk cId="3780142527" sldId="278"/>
            <ac:spMk id="157" creationId="{8436735E-BE19-25AC-EA75-88C6124954A3}"/>
          </ac:spMkLst>
        </pc:spChg>
        <pc:picChg chg="mod">
          <ac:chgData name="Przemysław Sokołowski" userId="679dc00b-e69e-45f0-8878-fe5ced47bfd1" providerId="ADAL" clId="{8E99B15F-72EA-4C42-A475-20A78414D8D7}" dt="2024-02-25T12:55:56.242" v="76" actId="1076"/>
          <ac:picMkLst>
            <pc:docMk/>
            <pc:sldMk cId="3780142527" sldId="278"/>
            <ac:picMk id="151" creationId="{1850518A-1222-B09B-E185-2B309B0FD880}"/>
          </ac:picMkLst>
        </pc:picChg>
        <pc:picChg chg="add mod">
          <ac:chgData name="Przemysław Sokołowski" userId="679dc00b-e69e-45f0-8878-fe5ced47bfd1" providerId="ADAL" clId="{8E99B15F-72EA-4C42-A475-20A78414D8D7}" dt="2024-02-25T12:56:07.155" v="79" actId="1076"/>
          <ac:picMkLst>
            <pc:docMk/>
            <pc:sldMk cId="3780142527" sldId="278"/>
            <ac:picMk id="1026" creationId="{F0E0FAAB-D775-F58C-2BE8-B62DDC06F6D4}"/>
          </ac:picMkLst>
        </pc:picChg>
      </pc:sldChg>
      <pc:sldChg chg="addSp delSp modSp add mod modAnim modNotesTx">
        <pc:chgData name="Przemysław Sokołowski" userId="679dc00b-e69e-45f0-8878-fe5ced47bfd1" providerId="ADAL" clId="{8E99B15F-72EA-4C42-A475-20A78414D8D7}" dt="2024-02-27T20:13:22.326" v="4530" actId="20577"/>
        <pc:sldMkLst>
          <pc:docMk/>
          <pc:sldMk cId="1175798533" sldId="279"/>
        </pc:sldMkLst>
        <pc:spChg chg="add mod">
          <ac:chgData name="Przemysław Sokołowski" userId="679dc00b-e69e-45f0-8878-fe5ced47bfd1" providerId="ADAL" clId="{8E99B15F-72EA-4C42-A475-20A78414D8D7}" dt="2024-02-27T18:45:15.216" v="3028"/>
          <ac:spMkLst>
            <pc:docMk/>
            <pc:sldMk cId="1175798533" sldId="279"/>
            <ac:spMk id="2" creationId="{43566960-F2C1-7A4A-28B2-C5B1787CABE4}"/>
          </ac:spMkLst>
        </pc:spChg>
        <pc:spChg chg="del">
          <ac:chgData name="Przemysław Sokołowski" userId="679dc00b-e69e-45f0-8878-fe5ced47bfd1" providerId="ADAL" clId="{8E99B15F-72EA-4C42-A475-20A78414D8D7}" dt="2024-02-25T13:18:51.191" v="628" actId="478"/>
          <ac:spMkLst>
            <pc:docMk/>
            <pc:sldMk cId="1175798533" sldId="279"/>
            <ac:spMk id="2" creationId="{7EA579D4-FE13-9C1D-D6BF-E88989C90C95}"/>
          </ac:spMkLst>
        </pc:spChg>
        <pc:spChg chg="add mod">
          <ac:chgData name="Przemysław Sokołowski" userId="679dc00b-e69e-45f0-8878-fe5ced47bfd1" providerId="ADAL" clId="{8E99B15F-72EA-4C42-A475-20A78414D8D7}" dt="2024-02-27T18:45:15.216" v="3028"/>
          <ac:spMkLst>
            <pc:docMk/>
            <pc:sldMk cId="1175798533" sldId="279"/>
            <ac:spMk id="3" creationId="{7F304D1F-EF9A-BA26-2EC2-52376AAE4E57}"/>
          </ac:spMkLst>
        </pc:spChg>
        <pc:spChg chg="del">
          <ac:chgData name="Przemysław Sokołowski" userId="679dc00b-e69e-45f0-8878-fe5ced47bfd1" providerId="ADAL" clId="{8E99B15F-72EA-4C42-A475-20A78414D8D7}" dt="2024-02-25T13:18:52.211" v="629" actId="478"/>
          <ac:spMkLst>
            <pc:docMk/>
            <pc:sldMk cId="1175798533" sldId="279"/>
            <ac:spMk id="3" creationId="{A1EA54D6-E908-397A-9E2E-A60232551EF8}"/>
          </ac:spMkLst>
        </pc:spChg>
        <pc:spChg chg="add mod">
          <ac:chgData name="Przemysław Sokołowski" userId="679dc00b-e69e-45f0-8878-fe5ced47bfd1" providerId="ADAL" clId="{8E99B15F-72EA-4C42-A475-20A78414D8D7}" dt="2024-02-27T18:45:15.216" v="3028"/>
          <ac:spMkLst>
            <pc:docMk/>
            <pc:sldMk cId="1175798533" sldId="279"/>
            <ac:spMk id="4" creationId="{9A7A0C1B-DC4A-1971-E9AD-451A41C8D17B}"/>
          </ac:spMkLst>
        </pc:spChg>
        <pc:spChg chg="del">
          <ac:chgData name="Przemysław Sokołowski" userId="679dc00b-e69e-45f0-8878-fe5ced47bfd1" providerId="ADAL" clId="{8E99B15F-72EA-4C42-A475-20A78414D8D7}" dt="2024-02-25T13:19:20.029" v="637" actId="478"/>
          <ac:spMkLst>
            <pc:docMk/>
            <pc:sldMk cId="1175798533" sldId="279"/>
            <ac:spMk id="6" creationId="{22C04F3E-D61C-847A-2BFC-4131D978FFAD}"/>
          </ac:spMkLst>
        </pc:spChg>
        <pc:spChg chg="add mod">
          <ac:chgData name="Przemysław Sokołowski" userId="679dc00b-e69e-45f0-8878-fe5ced47bfd1" providerId="ADAL" clId="{8E99B15F-72EA-4C42-A475-20A78414D8D7}" dt="2024-02-27T18:45:15.216" v="3028"/>
          <ac:spMkLst>
            <pc:docMk/>
            <pc:sldMk cId="1175798533" sldId="279"/>
            <ac:spMk id="6" creationId="{F200223C-237A-FAF2-000C-64BC301A6A97}"/>
          </ac:spMkLst>
        </pc:spChg>
        <pc:spChg chg="mod">
          <ac:chgData name="Przemysław Sokołowski" userId="679dc00b-e69e-45f0-8878-fe5ced47bfd1" providerId="ADAL" clId="{8E99B15F-72EA-4C42-A475-20A78414D8D7}" dt="2024-02-27T20:13:22.326" v="4530" actId="20577"/>
          <ac:spMkLst>
            <pc:docMk/>
            <pc:sldMk cId="1175798533" sldId="279"/>
            <ac:spMk id="7" creationId="{C3B6F5BD-0E0A-0BA5-8101-3CCDFFFF9BA4}"/>
          </ac:spMkLst>
        </pc:spChg>
        <pc:spChg chg="add mod">
          <ac:chgData name="Przemysław Sokołowski" userId="679dc00b-e69e-45f0-8878-fe5ced47bfd1" providerId="ADAL" clId="{8E99B15F-72EA-4C42-A475-20A78414D8D7}" dt="2024-02-27T18:45:15.216" v="3028"/>
          <ac:spMkLst>
            <pc:docMk/>
            <pc:sldMk cId="1175798533" sldId="279"/>
            <ac:spMk id="8" creationId="{EA05F810-BF13-24D1-4186-E5814F80297B}"/>
          </ac:spMkLst>
        </pc:spChg>
        <pc:spChg chg="add mod">
          <ac:chgData name="Przemysław Sokołowski" userId="679dc00b-e69e-45f0-8878-fe5ced47bfd1" providerId="ADAL" clId="{8E99B15F-72EA-4C42-A475-20A78414D8D7}" dt="2024-02-27T18:45:15.216" v="3028"/>
          <ac:spMkLst>
            <pc:docMk/>
            <pc:sldMk cId="1175798533" sldId="279"/>
            <ac:spMk id="10" creationId="{FB1B736B-9056-25D9-0EFE-8311CC7A479F}"/>
          </ac:spMkLst>
        </pc:spChg>
        <pc:spChg chg="add mod">
          <ac:chgData name="Przemysław Sokołowski" userId="679dc00b-e69e-45f0-8878-fe5ced47bfd1" providerId="ADAL" clId="{8E99B15F-72EA-4C42-A475-20A78414D8D7}" dt="2024-02-27T18:45:15.216" v="3028"/>
          <ac:spMkLst>
            <pc:docMk/>
            <pc:sldMk cId="1175798533" sldId="279"/>
            <ac:spMk id="11" creationId="{6B6CE96C-ED84-65E6-4595-BA77C4F64B2F}"/>
          </ac:spMkLst>
        </pc:spChg>
        <pc:spChg chg="add mod">
          <ac:chgData name="Przemysław Sokołowski" userId="679dc00b-e69e-45f0-8878-fe5ced47bfd1" providerId="ADAL" clId="{8E99B15F-72EA-4C42-A475-20A78414D8D7}" dt="2024-02-27T18:45:15.216" v="3028"/>
          <ac:spMkLst>
            <pc:docMk/>
            <pc:sldMk cId="1175798533" sldId="279"/>
            <ac:spMk id="12" creationId="{23401CFA-6DAD-E35A-C2C8-49DA015A36F5}"/>
          </ac:spMkLst>
        </pc:spChg>
        <pc:spChg chg="add mod">
          <ac:chgData name="Przemysław Sokołowski" userId="679dc00b-e69e-45f0-8878-fe5ced47bfd1" providerId="ADAL" clId="{8E99B15F-72EA-4C42-A475-20A78414D8D7}" dt="2024-02-27T18:45:15.216" v="3028"/>
          <ac:spMkLst>
            <pc:docMk/>
            <pc:sldMk cId="1175798533" sldId="279"/>
            <ac:spMk id="13" creationId="{57630914-B226-28D6-7456-755D4F47185C}"/>
          </ac:spMkLst>
        </pc:spChg>
        <pc:spChg chg="add mod">
          <ac:chgData name="Przemysław Sokołowski" userId="679dc00b-e69e-45f0-8878-fe5ced47bfd1" providerId="ADAL" clId="{8E99B15F-72EA-4C42-A475-20A78414D8D7}" dt="2024-02-27T18:45:15.216" v="3028"/>
          <ac:spMkLst>
            <pc:docMk/>
            <pc:sldMk cId="1175798533" sldId="279"/>
            <ac:spMk id="14" creationId="{F78F3713-C036-B84C-5BFD-F720BABD4EC8}"/>
          </ac:spMkLst>
        </pc:spChg>
        <pc:spChg chg="add mod">
          <ac:chgData name="Przemysław Sokołowski" userId="679dc00b-e69e-45f0-8878-fe5ced47bfd1" providerId="ADAL" clId="{8E99B15F-72EA-4C42-A475-20A78414D8D7}" dt="2024-02-27T18:45:15.216" v="3028"/>
          <ac:spMkLst>
            <pc:docMk/>
            <pc:sldMk cId="1175798533" sldId="279"/>
            <ac:spMk id="15" creationId="{5AF84472-3DF7-DCFC-B5B2-66331C693A4D}"/>
          </ac:spMkLst>
        </pc:spChg>
        <pc:spChg chg="add mod">
          <ac:chgData name="Przemysław Sokołowski" userId="679dc00b-e69e-45f0-8878-fe5ced47bfd1" providerId="ADAL" clId="{8E99B15F-72EA-4C42-A475-20A78414D8D7}" dt="2024-02-27T18:45:15.216" v="3028"/>
          <ac:spMkLst>
            <pc:docMk/>
            <pc:sldMk cId="1175798533" sldId="279"/>
            <ac:spMk id="16" creationId="{92D8B419-E4DF-BCB1-5D58-89ABDE6FB16F}"/>
          </ac:spMkLst>
        </pc:spChg>
        <pc:spChg chg="add mod">
          <ac:chgData name="Przemysław Sokołowski" userId="679dc00b-e69e-45f0-8878-fe5ced47bfd1" providerId="ADAL" clId="{8E99B15F-72EA-4C42-A475-20A78414D8D7}" dt="2024-02-27T18:45:15.216" v="3028"/>
          <ac:spMkLst>
            <pc:docMk/>
            <pc:sldMk cId="1175798533" sldId="279"/>
            <ac:spMk id="17" creationId="{CA746795-DB7A-083F-A81C-A0CD28971F58}"/>
          </ac:spMkLst>
        </pc:spChg>
        <pc:spChg chg="del">
          <ac:chgData name="Przemysław Sokołowski" userId="679dc00b-e69e-45f0-8878-fe5ced47bfd1" providerId="ADAL" clId="{8E99B15F-72EA-4C42-A475-20A78414D8D7}" dt="2024-02-25T13:18:46.554" v="625" actId="478"/>
          <ac:spMkLst>
            <pc:docMk/>
            <pc:sldMk cId="1175798533" sldId="279"/>
            <ac:spMk id="153" creationId="{24344AC7-9ECC-F5BA-F5B3-B3B0F26467C0}"/>
          </ac:spMkLst>
        </pc:spChg>
        <pc:spChg chg="del">
          <ac:chgData name="Przemysław Sokołowski" userId="679dc00b-e69e-45f0-8878-fe5ced47bfd1" providerId="ADAL" clId="{8E99B15F-72EA-4C42-A475-20A78414D8D7}" dt="2024-02-25T13:18:49.405" v="626" actId="478"/>
          <ac:spMkLst>
            <pc:docMk/>
            <pc:sldMk cId="1175798533" sldId="279"/>
            <ac:spMk id="156" creationId="{74637B79-88E1-47D2-0CBA-0E74118117AA}"/>
          </ac:spMkLst>
        </pc:spChg>
        <pc:spChg chg="del">
          <ac:chgData name="Przemysław Sokołowski" userId="679dc00b-e69e-45f0-8878-fe5ced47bfd1" providerId="ADAL" clId="{8E99B15F-72EA-4C42-A475-20A78414D8D7}" dt="2024-02-25T13:18:50.162" v="627" actId="478"/>
          <ac:spMkLst>
            <pc:docMk/>
            <pc:sldMk cId="1175798533" sldId="279"/>
            <ac:spMk id="157" creationId="{CFAC8D25-CF47-BEC1-375C-66A50C11ABE5}"/>
          </ac:spMkLst>
        </pc:spChg>
        <pc:picChg chg="add mod ord">
          <ac:chgData name="Przemysław Sokołowski" userId="679dc00b-e69e-45f0-8878-fe5ced47bfd1" providerId="ADAL" clId="{8E99B15F-72EA-4C42-A475-20A78414D8D7}" dt="2024-02-25T13:21:47.092" v="667" actId="1076"/>
          <ac:picMkLst>
            <pc:docMk/>
            <pc:sldMk cId="1175798533" sldId="279"/>
            <ac:picMk id="5" creationId="{228D243D-6760-AA53-DD6D-F8E443E7B8AE}"/>
          </ac:picMkLst>
        </pc:picChg>
        <pc:picChg chg="add mod">
          <ac:chgData name="Przemysław Sokołowski" userId="679dc00b-e69e-45f0-8878-fe5ced47bfd1" providerId="ADAL" clId="{8E99B15F-72EA-4C42-A475-20A78414D8D7}" dt="2024-02-25T13:21:44.877" v="666" actId="1076"/>
          <ac:picMkLst>
            <pc:docMk/>
            <pc:sldMk cId="1175798533" sldId="279"/>
            <ac:picMk id="9" creationId="{6AF8CAEF-F7FE-54EE-FECB-55FC9846663F}"/>
          </ac:picMkLst>
        </pc:picChg>
      </pc:sldChg>
      <pc:sldChg chg="add del">
        <pc:chgData name="Przemysław Sokołowski" userId="679dc00b-e69e-45f0-8878-fe5ced47bfd1" providerId="ADAL" clId="{8E99B15F-72EA-4C42-A475-20A78414D8D7}" dt="2024-02-25T13:11:17.077" v="566" actId="47"/>
        <pc:sldMkLst>
          <pc:docMk/>
          <pc:sldMk cId="2181520959" sldId="279"/>
        </pc:sldMkLst>
      </pc:sldChg>
      <pc:sldChg chg="modSp add del mod">
        <pc:chgData name="Przemysław Sokołowski" userId="679dc00b-e69e-45f0-8878-fe5ced47bfd1" providerId="ADAL" clId="{8E99B15F-72EA-4C42-A475-20A78414D8D7}" dt="2024-02-25T13:13:01.832" v="600" actId="47"/>
        <pc:sldMkLst>
          <pc:docMk/>
          <pc:sldMk cId="2515375173" sldId="279"/>
        </pc:sldMkLst>
        <pc:spChg chg="mod">
          <ac:chgData name="Przemysław Sokołowski" userId="679dc00b-e69e-45f0-8878-fe5ced47bfd1" providerId="ADAL" clId="{8E99B15F-72EA-4C42-A475-20A78414D8D7}" dt="2024-02-25T13:12:43.143" v="596" actId="14100"/>
          <ac:spMkLst>
            <pc:docMk/>
            <pc:sldMk cId="2515375173" sldId="279"/>
            <ac:spMk id="7" creationId="{7F97829E-C665-EEBB-4F44-D93C73614DED}"/>
          </ac:spMkLst>
        </pc:spChg>
        <pc:spChg chg="mod">
          <ac:chgData name="Przemysław Sokołowski" userId="679dc00b-e69e-45f0-8878-fe5ced47bfd1" providerId="ADAL" clId="{8E99B15F-72EA-4C42-A475-20A78414D8D7}" dt="2024-02-25T13:12:02.758" v="568" actId="20577"/>
          <ac:spMkLst>
            <pc:docMk/>
            <pc:sldMk cId="2515375173" sldId="279"/>
            <ac:spMk id="152" creationId="{465F28AD-F62A-F143-61C6-8D5CD3AF3F72}"/>
          </ac:spMkLst>
        </pc:spChg>
      </pc:sldChg>
      <pc:sldChg chg="addSp delSp modSp add mod modAnim modNotesTx">
        <pc:chgData name="Przemysław Sokołowski" userId="679dc00b-e69e-45f0-8878-fe5ced47bfd1" providerId="ADAL" clId="{8E99B15F-72EA-4C42-A475-20A78414D8D7}" dt="2024-02-27T20:13:15.847" v="4529" actId="20577"/>
        <pc:sldMkLst>
          <pc:docMk/>
          <pc:sldMk cId="1047011680" sldId="280"/>
        </pc:sldMkLst>
        <pc:spChg chg="add mod">
          <ac:chgData name="Przemysław Sokołowski" userId="679dc00b-e69e-45f0-8878-fe5ced47bfd1" providerId="ADAL" clId="{8E99B15F-72EA-4C42-A475-20A78414D8D7}" dt="2024-02-27T18:45:17.459" v="3029"/>
          <ac:spMkLst>
            <pc:docMk/>
            <pc:sldMk cId="1047011680" sldId="280"/>
            <ac:spMk id="2" creationId="{ABC77140-E733-FE3F-E6EA-C24AA1009C31}"/>
          </ac:spMkLst>
        </pc:spChg>
        <pc:spChg chg="add mod">
          <ac:chgData name="Przemysław Sokołowski" userId="679dc00b-e69e-45f0-8878-fe5ced47bfd1" providerId="ADAL" clId="{8E99B15F-72EA-4C42-A475-20A78414D8D7}" dt="2024-02-27T18:45:17.459" v="3029"/>
          <ac:spMkLst>
            <pc:docMk/>
            <pc:sldMk cId="1047011680" sldId="280"/>
            <ac:spMk id="4" creationId="{6A518F92-4A40-3821-FBE0-738583B68515}"/>
          </ac:spMkLst>
        </pc:spChg>
        <pc:spChg chg="add mod">
          <ac:chgData name="Przemysław Sokołowski" userId="679dc00b-e69e-45f0-8878-fe5ced47bfd1" providerId="ADAL" clId="{8E99B15F-72EA-4C42-A475-20A78414D8D7}" dt="2024-02-27T18:45:17.459" v="3029"/>
          <ac:spMkLst>
            <pc:docMk/>
            <pc:sldMk cId="1047011680" sldId="280"/>
            <ac:spMk id="5" creationId="{230D6645-2659-4377-D921-4CF1CEF97D48}"/>
          </ac:spMkLst>
        </pc:spChg>
        <pc:spChg chg="mod">
          <ac:chgData name="Przemysław Sokołowski" userId="679dc00b-e69e-45f0-8878-fe5ced47bfd1" providerId="ADAL" clId="{8E99B15F-72EA-4C42-A475-20A78414D8D7}" dt="2024-02-27T20:13:15.847" v="4529" actId="20577"/>
          <ac:spMkLst>
            <pc:docMk/>
            <pc:sldMk cId="1047011680" sldId="280"/>
            <ac:spMk id="7" creationId="{55D47F13-D86E-9B4C-9980-F2E8935A1397}"/>
          </ac:spMkLst>
        </pc:spChg>
        <pc:spChg chg="add mod">
          <ac:chgData name="Przemysław Sokołowski" userId="679dc00b-e69e-45f0-8878-fe5ced47bfd1" providerId="ADAL" clId="{8E99B15F-72EA-4C42-A475-20A78414D8D7}" dt="2024-02-27T18:45:17.459" v="3029"/>
          <ac:spMkLst>
            <pc:docMk/>
            <pc:sldMk cId="1047011680" sldId="280"/>
            <ac:spMk id="8" creationId="{6EE93D1C-691E-A35E-AD8F-C2586C181ABE}"/>
          </ac:spMkLst>
        </pc:spChg>
        <pc:spChg chg="add">
          <ac:chgData name="Przemysław Sokołowski" userId="679dc00b-e69e-45f0-8878-fe5ced47bfd1" providerId="ADAL" clId="{8E99B15F-72EA-4C42-A475-20A78414D8D7}" dt="2024-02-25T13:36:21.367" v="731"/>
          <ac:spMkLst>
            <pc:docMk/>
            <pc:sldMk cId="1047011680" sldId="280"/>
            <ac:spMk id="8" creationId="{FA5D7ECF-7A61-E742-6C2E-0EDD874C6256}"/>
          </ac:spMkLst>
        </pc:spChg>
        <pc:spChg chg="add mod">
          <ac:chgData name="Przemysław Sokołowski" userId="679dc00b-e69e-45f0-8878-fe5ced47bfd1" providerId="ADAL" clId="{8E99B15F-72EA-4C42-A475-20A78414D8D7}" dt="2024-02-27T18:45:17.459" v="3029"/>
          <ac:spMkLst>
            <pc:docMk/>
            <pc:sldMk cId="1047011680" sldId="280"/>
            <ac:spMk id="9" creationId="{ECBC8F09-B154-399A-8246-27ACB5599A23}"/>
          </ac:spMkLst>
        </pc:spChg>
        <pc:spChg chg="add mod">
          <ac:chgData name="Przemysław Sokołowski" userId="679dc00b-e69e-45f0-8878-fe5ced47bfd1" providerId="ADAL" clId="{8E99B15F-72EA-4C42-A475-20A78414D8D7}" dt="2024-02-27T18:45:17.459" v="3029"/>
          <ac:spMkLst>
            <pc:docMk/>
            <pc:sldMk cId="1047011680" sldId="280"/>
            <ac:spMk id="10" creationId="{7FA11103-50B8-9A66-B243-56603BCEAEC8}"/>
          </ac:spMkLst>
        </pc:spChg>
        <pc:spChg chg="add mod">
          <ac:chgData name="Przemysław Sokołowski" userId="679dc00b-e69e-45f0-8878-fe5ced47bfd1" providerId="ADAL" clId="{8E99B15F-72EA-4C42-A475-20A78414D8D7}" dt="2024-02-27T18:45:17.459" v="3029"/>
          <ac:spMkLst>
            <pc:docMk/>
            <pc:sldMk cId="1047011680" sldId="280"/>
            <ac:spMk id="11" creationId="{EEC1D75A-93DA-593C-270E-1933F6523E30}"/>
          </ac:spMkLst>
        </pc:spChg>
        <pc:spChg chg="add mod">
          <ac:chgData name="Przemysław Sokołowski" userId="679dc00b-e69e-45f0-8878-fe5ced47bfd1" providerId="ADAL" clId="{8E99B15F-72EA-4C42-A475-20A78414D8D7}" dt="2024-02-27T18:45:17.459" v="3029"/>
          <ac:spMkLst>
            <pc:docMk/>
            <pc:sldMk cId="1047011680" sldId="280"/>
            <ac:spMk id="12" creationId="{FD9CE0B8-D956-61C7-30EC-7E062ABF9992}"/>
          </ac:spMkLst>
        </pc:spChg>
        <pc:spChg chg="add mod">
          <ac:chgData name="Przemysław Sokołowski" userId="679dc00b-e69e-45f0-8878-fe5ced47bfd1" providerId="ADAL" clId="{8E99B15F-72EA-4C42-A475-20A78414D8D7}" dt="2024-02-27T18:45:17.459" v="3029"/>
          <ac:spMkLst>
            <pc:docMk/>
            <pc:sldMk cId="1047011680" sldId="280"/>
            <ac:spMk id="13" creationId="{E0F4CF60-22F1-82E3-1323-2547F826B1E9}"/>
          </ac:spMkLst>
        </pc:spChg>
        <pc:spChg chg="add mod">
          <ac:chgData name="Przemysław Sokołowski" userId="679dc00b-e69e-45f0-8878-fe5ced47bfd1" providerId="ADAL" clId="{8E99B15F-72EA-4C42-A475-20A78414D8D7}" dt="2024-02-27T18:45:17.459" v="3029"/>
          <ac:spMkLst>
            <pc:docMk/>
            <pc:sldMk cId="1047011680" sldId="280"/>
            <ac:spMk id="14" creationId="{7B00D634-30A3-8431-5AEB-E52D431F63D9}"/>
          </ac:spMkLst>
        </pc:spChg>
        <pc:spChg chg="add mod">
          <ac:chgData name="Przemysław Sokołowski" userId="679dc00b-e69e-45f0-8878-fe5ced47bfd1" providerId="ADAL" clId="{8E99B15F-72EA-4C42-A475-20A78414D8D7}" dt="2024-02-27T18:45:17.459" v="3029"/>
          <ac:spMkLst>
            <pc:docMk/>
            <pc:sldMk cId="1047011680" sldId="280"/>
            <ac:spMk id="15" creationId="{100C4393-ADD5-7C89-74C0-39DAD07E08D5}"/>
          </ac:spMkLst>
        </pc:spChg>
        <pc:spChg chg="add mod">
          <ac:chgData name="Przemysław Sokołowski" userId="679dc00b-e69e-45f0-8878-fe5ced47bfd1" providerId="ADAL" clId="{8E99B15F-72EA-4C42-A475-20A78414D8D7}" dt="2024-02-27T18:45:17.459" v="3029"/>
          <ac:spMkLst>
            <pc:docMk/>
            <pc:sldMk cId="1047011680" sldId="280"/>
            <ac:spMk id="16" creationId="{C9EA61F8-D697-2E15-1713-FA959703DA89}"/>
          </ac:spMkLst>
        </pc:spChg>
        <pc:spChg chg="add mod">
          <ac:chgData name="Przemysław Sokołowski" userId="679dc00b-e69e-45f0-8878-fe5ced47bfd1" providerId="ADAL" clId="{8E99B15F-72EA-4C42-A475-20A78414D8D7}" dt="2024-02-27T18:45:17.459" v="3029"/>
          <ac:spMkLst>
            <pc:docMk/>
            <pc:sldMk cId="1047011680" sldId="280"/>
            <ac:spMk id="17" creationId="{92BD784D-A17C-D0CD-5E49-8BF4B0B7D961}"/>
          </ac:spMkLst>
        </pc:spChg>
        <pc:spChg chg="mod">
          <ac:chgData name="Przemysław Sokołowski" userId="679dc00b-e69e-45f0-8878-fe5ced47bfd1" providerId="ADAL" clId="{8E99B15F-72EA-4C42-A475-20A78414D8D7}" dt="2024-02-25T13:27:36.947" v="730" actId="1035"/>
          <ac:spMkLst>
            <pc:docMk/>
            <pc:sldMk cId="1047011680" sldId="280"/>
            <ac:spMk id="152" creationId="{7297AAFB-B889-5292-18B6-AA59C11E3D58}"/>
          </ac:spMkLst>
        </pc:spChg>
        <pc:picChg chg="add mod">
          <ac:chgData name="Przemysław Sokołowski" userId="679dc00b-e69e-45f0-8878-fe5ced47bfd1" providerId="ADAL" clId="{8E99B15F-72EA-4C42-A475-20A78414D8D7}" dt="2024-02-25T13:27:00.038" v="714" actId="1076"/>
          <ac:picMkLst>
            <pc:docMk/>
            <pc:sldMk cId="1047011680" sldId="280"/>
            <ac:picMk id="3" creationId="{C30E5144-B69D-214B-34C2-7CA558CE3899}"/>
          </ac:picMkLst>
        </pc:picChg>
        <pc:picChg chg="del">
          <ac:chgData name="Przemysław Sokołowski" userId="679dc00b-e69e-45f0-8878-fe5ced47bfd1" providerId="ADAL" clId="{8E99B15F-72EA-4C42-A475-20A78414D8D7}" dt="2024-02-25T13:25:41.518" v="683" actId="478"/>
          <ac:picMkLst>
            <pc:docMk/>
            <pc:sldMk cId="1047011680" sldId="280"/>
            <ac:picMk id="5" creationId="{25DFAA33-38A8-851D-E3D0-D6AC2BDA2F60}"/>
          </ac:picMkLst>
        </pc:picChg>
        <pc:picChg chg="add mod">
          <ac:chgData name="Przemysław Sokołowski" userId="679dc00b-e69e-45f0-8878-fe5ced47bfd1" providerId="ADAL" clId="{8E99B15F-72EA-4C42-A475-20A78414D8D7}" dt="2024-02-25T13:27:04.580" v="715" actId="1076"/>
          <ac:picMkLst>
            <pc:docMk/>
            <pc:sldMk cId="1047011680" sldId="280"/>
            <ac:picMk id="6" creationId="{076AAF6A-A459-D2E5-71C1-02B2CFA32AA1}"/>
          </ac:picMkLst>
        </pc:picChg>
        <pc:picChg chg="del">
          <ac:chgData name="Przemysław Sokołowski" userId="679dc00b-e69e-45f0-8878-fe5ced47bfd1" providerId="ADAL" clId="{8E99B15F-72EA-4C42-A475-20A78414D8D7}" dt="2024-02-25T13:25:41.810" v="684" actId="478"/>
          <ac:picMkLst>
            <pc:docMk/>
            <pc:sldMk cId="1047011680" sldId="280"/>
            <ac:picMk id="9" creationId="{337C2195-556E-12B0-FFB1-4668EF57F960}"/>
          </ac:picMkLst>
        </pc:picChg>
        <pc:picChg chg="mod">
          <ac:chgData name="Przemysław Sokołowski" userId="679dc00b-e69e-45f0-8878-fe5ced47bfd1" providerId="ADAL" clId="{8E99B15F-72EA-4C42-A475-20A78414D8D7}" dt="2024-02-25T13:27:09.212" v="717" actId="1076"/>
          <ac:picMkLst>
            <pc:docMk/>
            <pc:sldMk cId="1047011680" sldId="280"/>
            <ac:picMk id="151" creationId="{271108A6-9457-9814-1DB9-4A60CF609D8C}"/>
          </ac:picMkLst>
        </pc:picChg>
      </pc:sldChg>
      <pc:sldChg chg="addSp delSp modSp add mod modNotesTx">
        <pc:chgData name="Przemysław Sokołowski" userId="679dc00b-e69e-45f0-8878-fe5ced47bfd1" providerId="ADAL" clId="{8E99B15F-72EA-4C42-A475-20A78414D8D7}" dt="2024-02-27T19:14:35.046" v="3585" actId="478"/>
        <pc:sldMkLst>
          <pc:docMk/>
          <pc:sldMk cId="2416291918" sldId="281"/>
        </pc:sldMkLst>
        <pc:spChg chg="add mod">
          <ac:chgData name="Przemysław Sokołowski" userId="679dc00b-e69e-45f0-8878-fe5ced47bfd1" providerId="ADAL" clId="{8E99B15F-72EA-4C42-A475-20A78414D8D7}" dt="2024-02-27T18:45:19.072" v="3030"/>
          <ac:spMkLst>
            <pc:docMk/>
            <pc:sldMk cId="2416291918" sldId="281"/>
            <ac:spMk id="2" creationId="{AC53A797-65ED-5804-6186-3AD6172DDFEE}"/>
          </ac:spMkLst>
        </pc:spChg>
        <pc:spChg chg="add mod">
          <ac:chgData name="Przemysław Sokołowski" userId="679dc00b-e69e-45f0-8878-fe5ced47bfd1" providerId="ADAL" clId="{8E99B15F-72EA-4C42-A475-20A78414D8D7}" dt="2024-02-27T18:45:19.072" v="3030"/>
          <ac:spMkLst>
            <pc:docMk/>
            <pc:sldMk cId="2416291918" sldId="281"/>
            <ac:spMk id="3" creationId="{4FB75FFF-7521-9283-DA76-3CBC3B28422D}"/>
          </ac:spMkLst>
        </pc:spChg>
        <pc:spChg chg="add del mod">
          <ac:chgData name="Przemysław Sokołowski" userId="679dc00b-e69e-45f0-8878-fe5ced47bfd1" providerId="ADAL" clId="{8E99B15F-72EA-4C42-A475-20A78414D8D7}" dt="2024-02-27T19:14:35.046" v="3585" actId="478"/>
          <ac:spMkLst>
            <pc:docMk/>
            <pc:sldMk cId="2416291918" sldId="281"/>
            <ac:spMk id="5" creationId="{988185C1-F086-7400-7B54-9955BE60277E}"/>
          </ac:spMkLst>
        </pc:spChg>
        <pc:spChg chg="add mod">
          <ac:chgData name="Przemysław Sokołowski" userId="679dc00b-e69e-45f0-8878-fe5ced47bfd1" providerId="ADAL" clId="{8E99B15F-72EA-4C42-A475-20A78414D8D7}" dt="2024-02-27T18:45:19.072" v="3030"/>
          <ac:spMkLst>
            <pc:docMk/>
            <pc:sldMk cId="2416291918" sldId="281"/>
            <ac:spMk id="6" creationId="{4EBF51AE-B014-E725-0113-3A16621C814C}"/>
          </ac:spMkLst>
        </pc:spChg>
        <pc:spChg chg="mod">
          <ac:chgData name="Przemysław Sokołowski" userId="679dc00b-e69e-45f0-8878-fe5ced47bfd1" providerId="ADAL" clId="{8E99B15F-72EA-4C42-A475-20A78414D8D7}" dt="2024-02-25T13:36:44.212" v="770" actId="20577"/>
          <ac:spMkLst>
            <pc:docMk/>
            <pc:sldMk cId="2416291918" sldId="281"/>
            <ac:spMk id="7" creationId="{A842F687-9693-1D82-74B9-69A7C31983F0}"/>
          </ac:spMkLst>
        </pc:spChg>
        <pc:spChg chg="add mod">
          <ac:chgData name="Przemysław Sokołowski" userId="679dc00b-e69e-45f0-8878-fe5ced47bfd1" providerId="ADAL" clId="{8E99B15F-72EA-4C42-A475-20A78414D8D7}" dt="2024-02-27T18:45:19.072" v="3030"/>
          <ac:spMkLst>
            <pc:docMk/>
            <pc:sldMk cId="2416291918" sldId="281"/>
            <ac:spMk id="8" creationId="{F9C0B72B-60BE-7E11-5EC2-A89C036337FA}"/>
          </ac:spMkLst>
        </pc:spChg>
        <pc:spChg chg="add mod">
          <ac:chgData name="Przemysław Sokołowski" userId="679dc00b-e69e-45f0-8878-fe5ced47bfd1" providerId="ADAL" clId="{8E99B15F-72EA-4C42-A475-20A78414D8D7}" dt="2024-02-27T18:45:19.072" v="3030"/>
          <ac:spMkLst>
            <pc:docMk/>
            <pc:sldMk cId="2416291918" sldId="281"/>
            <ac:spMk id="9" creationId="{38CBB352-1EA0-2EE4-3819-1EFB15F0C155}"/>
          </ac:spMkLst>
        </pc:spChg>
        <pc:spChg chg="add mod">
          <ac:chgData name="Przemysław Sokołowski" userId="679dc00b-e69e-45f0-8878-fe5ced47bfd1" providerId="ADAL" clId="{8E99B15F-72EA-4C42-A475-20A78414D8D7}" dt="2024-02-27T18:45:19.072" v="3030"/>
          <ac:spMkLst>
            <pc:docMk/>
            <pc:sldMk cId="2416291918" sldId="281"/>
            <ac:spMk id="10" creationId="{98B1259D-4596-EC50-F45F-59CFF90AF5FE}"/>
          </ac:spMkLst>
        </pc:spChg>
        <pc:spChg chg="add mod">
          <ac:chgData name="Przemysław Sokołowski" userId="679dc00b-e69e-45f0-8878-fe5ced47bfd1" providerId="ADAL" clId="{8E99B15F-72EA-4C42-A475-20A78414D8D7}" dt="2024-02-27T18:45:19.072" v="3030"/>
          <ac:spMkLst>
            <pc:docMk/>
            <pc:sldMk cId="2416291918" sldId="281"/>
            <ac:spMk id="11" creationId="{36FA818D-4F3B-2CD8-8D79-8006F1A52104}"/>
          </ac:spMkLst>
        </pc:spChg>
        <pc:spChg chg="add mod">
          <ac:chgData name="Przemysław Sokołowski" userId="679dc00b-e69e-45f0-8878-fe5ced47bfd1" providerId="ADAL" clId="{8E99B15F-72EA-4C42-A475-20A78414D8D7}" dt="2024-02-27T18:45:19.072" v="3030"/>
          <ac:spMkLst>
            <pc:docMk/>
            <pc:sldMk cId="2416291918" sldId="281"/>
            <ac:spMk id="12" creationId="{2D449485-A4DA-696F-1552-6FB072461A22}"/>
          </ac:spMkLst>
        </pc:spChg>
        <pc:spChg chg="add mod">
          <ac:chgData name="Przemysław Sokołowski" userId="679dc00b-e69e-45f0-8878-fe5ced47bfd1" providerId="ADAL" clId="{8E99B15F-72EA-4C42-A475-20A78414D8D7}" dt="2024-02-27T18:45:19.072" v="3030"/>
          <ac:spMkLst>
            <pc:docMk/>
            <pc:sldMk cId="2416291918" sldId="281"/>
            <ac:spMk id="13" creationId="{AAF4FCB0-0290-EDF0-CAE7-48AA41D71542}"/>
          </ac:spMkLst>
        </pc:spChg>
        <pc:spChg chg="add mod">
          <ac:chgData name="Przemysław Sokołowski" userId="679dc00b-e69e-45f0-8878-fe5ced47bfd1" providerId="ADAL" clId="{8E99B15F-72EA-4C42-A475-20A78414D8D7}" dt="2024-02-27T18:45:19.072" v="3030"/>
          <ac:spMkLst>
            <pc:docMk/>
            <pc:sldMk cId="2416291918" sldId="281"/>
            <ac:spMk id="14" creationId="{2830796D-6E40-DEA7-0EE9-2B3FA43BC9C9}"/>
          </ac:spMkLst>
        </pc:spChg>
        <pc:spChg chg="add mod">
          <ac:chgData name="Przemysław Sokołowski" userId="679dc00b-e69e-45f0-8878-fe5ced47bfd1" providerId="ADAL" clId="{8E99B15F-72EA-4C42-A475-20A78414D8D7}" dt="2024-02-27T18:45:19.072" v="3030"/>
          <ac:spMkLst>
            <pc:docMk/>
            <pc:sldMk cId="2416291918" sldId="281"/>
            <ac:spMk id="15" creationId="{299F5B37-947E-28E4-98E0-7883B5016D60}"/>
          </ac:spMkLst>
        </pc:spChg>
        <pc:spChg chg="add mod">
          <ac:chgData name="Przemysław Sokołowski" userId="679dc00b-e69e-45f0-8878-fe5ced47bfd1" providerId="ADAL" clId="{8E99B15F-72EA-4C42-A475-20A78414D8D7}" dt="2024-02-27T18:45:19.072" v="3030"/>
          <ac:spMkLst>
            <pc:docMk/>
            <pc:sldMk cId="2416291918" sldId="281"/>
            <ac:spMk id="16" creationId="{F46BF39B-B3A7-2B64-C305-079C7975C16A}"/>
          </ac:spMkLst>
        </pc:spChg>
        <pc:spChg chg="add mod">
          <ac:chgData name="Przemysław Sokołowski" userId="679dc00b-e69e-45f0-8878-fe5ced47bfd1" providerId="ADAL" clId="{8E99B15F-72EA-4C42-A475-20A78414D8D7}" dt="2024-02-27T18:45:19.072" v="3030"/>
          <ac:spMkLst>
            <pc:docMk/>
            <pc:sldMk cId="2416291918" sldId="281"/>
            <ac:spMk id="17" creationId="{0C90E4A2-F038-71D3-50F4-FD9E8EA1A814}"/>
          </ac:spMkLst>
        </pc:spChg>
        <pc:picChg chg="del">
          <ac:chgData name="Przemysław Sokołowski" userId="679dc00b-e69e-45f0-8878-fe5ced47bfd1" providerId="ADAL" clId="{8E99B15F-72EA-4C42-A475-20A78414D8D7}" dt="2024-02-25T13:38:00.975" v="772" actId="478"/>
          <ac:picMkLst>
            <pc:docMk/>
            <pc:sldMk cId="2416291918" sldId="281"/>
            <ac:picMk id="3" creationId="{A29FC71A-58E2-3B42-B375-93F62D322648}"/>
          </ac:picMkLst>
        </pc:picChg>
        <pc:picChg chg="add mod">
          <ac:chgData name="Przemysław Sokołowski" userId="679dc00b-e69e-45f0-8878-fe5ced47bfd1" providerId="ADAL" clId="{8E99B15F-72EA-4C42-A475-20A78414D8D7}" dt="2024-02-25T13:38:10.865" v="777" actId="1076"/>
          <ac:picMkLst>
            <pc:docMk/>
            <pc:sldMk cId="2416291918" sldId="281"/>
            <ac:picMk id="4" creationId="{D63F9B48-8989-4F89-4184-BFD1487D3E5D}"/>
          </ac:picMkLst>
        </pc:picChg>
        <pc:picChg chg="del">
          <ac:chgData name="Przemysław Sokołowski" userId="679dc00b-e69e-45f0-8878-fe5ced47bfd1" providerId="ADAL" clId="{8E99B15F-72EA-4C42-A475-20A78414D8D7}" dt="2024-02-25T13:38:00.691" v="771" actId="478"/>
          <ac:picMkLst>
            <pc:docMk/>
            <pc:sldMk cId="2416291918" sldId="281"/>
            <ac:picMk id="6" creationId="{768D5919-59E5-EA79-FBA4-262BE3CFDEBA}"/>
          </ac:picMkLst>
        </pc:picChg>
        <pc:picChg chg="mod">
          <ac:chgData name="Przemysław Sokołowski" userId="679dc00b-e69e-45f0-8878-fe5ced47bfd1" providerId="ADAL" clId="{8E99B15F-72EA-4C42-A475-20A78414D8D7}" dt="2024-02-25T13:40:55.017" v="786" actId="1076"/>
          <ac:picMkLst>
            <pc:docMk/>
            <pc:sldMk cId="2416291918" sldId="281"/>
            <ac:picMk id="151" creationId="{E05EC9FD-9E80-4D0F-DA17-AB3B53BE4688}"/>
          </ac:picMkLst>
        </pc:picChg>
      </pc:sldChg>
      <pc:sldChg chg="addSp delSp modSp add del mod ord">
        <pc:chgData name="Przemysław Sokołowski" userId="679dc00b-e69e-45f0-8878-fe5ced47bfd1" providerId="ADAL" clId="{8E99B15F-72EA-4C42-A475-20A78414D8D7}" dt="2024-02-25T13:46:10.487" v="800" actId="47"/>
        <pc:sldMkLst>
          <pc:docMk/>
          <pc:sldMk cId="978323782" sldId="282"/>
        </pc:sldMkLst>
        <pc:picChg chg="del">
          <ac:chgData name="Przemysław Sokołowski" userId="679dc00b-e69e-45f0-8878-fe5ced47bfd1" providerId="ADAL" clId="{8E99B15F-72EA-4C42-A475-20A78414D8D7}" dt="2024-02-25T13:41:31.677" v="791" actId="478"/>
          <ac:picMkLst>
            <pc:docMk/>
            <pc:sldMk cId="978323782" sldId="282"/>
            <ac:picMk id="4" creationId="{C9C629AB-F8E7-666D-3946-C8F0CE71110B}"/>
          </ac:picMkLst>
        </pc:picChg>
        <pc:picChg chg="add del mod">
          <ac:chgData name="Przemysław Sokołowski" userId="679dc00b-e69e-45f0-8878-fe5ced47bfd1" providerId="ADAL" clId="{8E99B15F-72EA-4C42-A475-20A78414D8D7}" dt="2024-02-25T13:42:06.349" v="798" actId="478"/>
          <ac:picMkLst>
            <pc:docMk/>
            <pc:sldMk cId="978323782" sldId="282"/>
            <ac:picMk id="5122" creationId="{02CC1BEA-0633-ED2E-EA2F-8F66BFC79BB4}"/>
          </ac:picMkLst>
        </pc:picChg>
      </pc:sldChg>
      <pc:sldChg chg="addSp delSp modSp add mod modNotesTx">
        <pc:chgData name="Przemysław Sokołowski" userId="679dc00b-e69e-45f0-8878-fe5ced47bfd1" providerId="ADAL" clId="{8E99B15F-72EA-4C42-A475-20A78414D8D7}" dt="2024-02-27T18:45:23.317" v="3032"/>
        <pc:sldMkLst>
          <pc:docMk/>
          <pc:sldMk cId="3584542235" sldId="283"/>
        </pc:sldMkLst>
        <pc:spChg chg="add mod">
          <ac:chgData name="Przemysław Sokołowski" userId="679dc00b-e69e-45f0-8878-fe5ced47bfd1" providerId="ADAL" clId="{8E99B15F-72EA-4C42-A475-20A78414D8D7}" dt="2024-02-27T18:45:23.317" v="3032"/>
          <ac:spMkLst>
            <pc:docMk/>
            <pc:sldMk cId="3584542235" sldId="283"/>
            <ac:spMk id="2" creationId="{98F79716-8D36-EC3B-F62A-B879EF8EF6A0}"/>
          </ac:spMkLst>
        </pc:spChg>
        <pc:spChg chg="add mod">
          <ac:chgData name="Przemysław Sokołowski" userId="679dc00b-e69e-45f0-8878-fe5ced47bfd1" providerId="ADAL" clId="{8E99B15F-72EA-4C42-A475-20A78414D8D7}" dt="2024-02-27T18:45:23.317" v="3032"/>
          <ac:spMkLst>
            <pc:docMk/>
            <pc:sldMk cId="3584542235" sldId="283"/>
            <ac:spMk id="4" creationId="{692E8508-EAE7-CEA1-30A2-3CA98E676EC1}"/>
          </ac:spMkLst>
        </pc:spChg>
        <pc:spChg chg="add mod">
          <ac:chgData name="Przemysław Sokołowski" userId="679dc00b-e69e-45f0-8878-fe5ced47bfd1" providerId="ADAL" clId="{8E99B15F-72EA-4C42-A475-20A78414D8D7}" dt="2024-02-27T18:45:23.317" v="3032"/>
          <ac:spMkLst>
            <pc:docMk/>
            <pc:sldMk cId="3584542235" sldId="283"/>
            <ac:spMk id="5" creationId="{92B657C4-C109-E097-18EC-75375F91855D}"/>
          </ac:spMkLst>
        </pc:spChg>
        <pc:spChg chg="add mod">
          <ac:chgData name="Przemysław Sokołowski" userId="679dc00b-e69e-45f0-8878-fe5ced47bfd1" providerId="ADAL" clId="{8E99B15F-72EA-4C42-A475-20A78414D8D7}" dt="2024-02-27T18:45:23.317" v="3032"/>
          <ac:spMkLst>
            <pc:docMk/>
            <pc:sldMk cId="3584542235" sldId="283"/>
            <ac:spMk id="6" creationId="{4F43140C-F543-5F86-9A71-47B3271D96C8}"/>
          </ac:spMkLst>
        </pc:spChg>
        <pc:spChg chg="mod">
          <ac:chgData name="Przemysław Sokołowski" userId="679dc00b-e69e-45f0-8878-fe5ced47bfd1" providerId="ADAL" clId="{8E99B15F-72EA-4C42-A475-20A78414D8D7}" dt="2024-02-25T13:48:18.659" v="835" actId="1035"/>
          <ac:spMkLst>
            <pc:docMk/>
            <pc:sldMk cId="3584542235" sldId="283"/>
            <ac:spMk id="7" creationId="{A078947E-ECAB-27C5-D984-DF0EF86407BD}"/>
          </ac:spMkLst>
        </pc:spChg>
        <pc:spChg chg="add mod">
          <ac:chgData name="Przemysław Sokołowski" userId="679dc00b-e69e-45f0-8878-fe5ced47bfd1" providerId="ADAL" clId="{8E99B15F-72EA-4C42-A475-20A78414D8D7}" dt="2024-02-27T18:45:23.317" v="3032"/>
          <ac:spMkLst>
            <pc:docMk/>
            <pc:sldMk cId="3584542235" sldId="283"/>
            <ac:spMk id="8" creationId="{44BE9266-276A-CDF1-72A7-9B35DA1A5192}"/>
          </ac:spMkLst>
        </pc:spChg>
        <pc:spChg chg="add mod">
          <ac:chgData name="Przemysław Sokołowski" userId="679dc00b-e69e-45f0-8878-fe5ced47bfd1" providerId="ADAL" clId="{8E99B15F-72EA-4C42-A475-20A78414D8D7}" dt="2024-02-27T18:45:23.317" v="3032"/>
          <ac:spMkLst>
            <pc:docMk/>
            <pc:sldMk cId="3584542235" sldId="283"/>
            <ac:spMk id="9" creationId="{968D88CF-6788-A2B6-B3AF-25C250B61030}"/>
          </ac:spMkLst>
        </pc:spChg>
        <pc:spChg chg="add mod">
          <ac:chgData name="Przemysław Sokołowski" userId="679dc00b-e69e-45f0-8878-fe5ced47bfd1" providerId="ADAL" clId="{8E99B15F-72EA-4C42-A475-20A78414D8D7}" dt="2024-02-27T18:45:23.317" v="3032"/>
          <ac:spMkLst>
            <pc:docMk/>
            <pc:sldMk cId="3584542235" sldId="283"/>
            <ac:spMk id="10" creationId="{9535D334-8C57-DA3F-53EF-A96FA8670CC6}"/>
          </ac:spMkLst>
        </pc:spChg>
        <pc:spChg chg="add mod">
          <ac:chgData name="Przemysław Sokołowski" userId="679dc00b-e69e-45f0-8878-fe5ced47bfd1" providerId="ADAL" clId="{8E99B15F-72EA-4C42-A475-20A78414D8D7}" dt="2024-02-27T18:45:23.317" v="3032"/>
          <ac:spMkLst>
            <pc:docMk/>
            <pc:sldMk cId="3584542235" sldId="283"/>
            <ac:spMk id="11" creationId="{376D8B99-4078-B4D5-332D-8AE206CD0541}"/>
          </ac:spMkLst>
        </pc:spChg>
        <pc:spChg chg="add mod">
          <ac:chgData name="Przemysław Sokołowski" userId="679dc00b-e69e-45f0-8878-fe5ced47bfd1" providerId="ADAL" clId="{8E99B15F-72EA-4C42-A475-20A78414D8D7}" dt="2024-02-27T18:45:23.317" v="3032"/>
          <ac:spMkLst>
            <pc:docMk/>
            <pc:sldMk cId="3584542235" sldId="283"/>
            <ac:spMk id="12" creationId="{4FAEFE2A-B8DB-E076-B06A-74A7675849A5}"/>
          </ac:spMkLst>
        </pc:spChg>
        <pc:spChg chg="add mod">
          <ac:chgData name="Przemysław Sokołowski" userId="679dc00b-e69e-45f0-8878-fe5ced47bfd1" providerId="ADAL" clId="{8E99B15F-72EA-4C42-A475-20A78414D8D7}" dt="2024-02-27T18:45:23.317" v="3032"/>
          <ac:spMkLst>
            <pc:docMk/>
            <pc:sldMk cId="3584542235" sldId="283"/>
            <ac:spMk id="13" creationId="{CA54432F-62DF-C1E1-81D4-0FDDC971C3A7}"/>
          </ac:spMkLst>
        </pc:spChg>
        <pc:spChg chg="add mod">
          <ac:chgData name="Przemysław Sokołowski" userId="679dc00b-e69e-45f0-8878-fe5ced47bfd1" providerId="ADAL" clId="{8E99B15F-72EA-4C42-A475-20A78414D8D7}" dt="2024-02-27T18:45:23.317" v="3032"/>
          <ac:spMkLst>
            <pc:docMk/>
            <pc:sldMk cId="3584542235" sldId="283"/>
            <ac:spMk id="14" creationId="{C99EB6E7-6253-6772-CB64-23DB761FEE3D}"/>
          </ac:spMkLst>
        </pc:spChg>
        <pc:spChg chg="add mod">
          <ac:chgData name="Przemysław Sokołowski" userId="679dc00b-e69e-45f0-8878-fe5ced47bfd1" providerId="ADAL" clId="{8E99B15F-72EA-4C42-A475-20A78414D8D7}" dt="2024-02-27T18:45:23.317" v="3032"/>
          <ac:spMkLst>
            <pc:docMk/>
            <pc:sldMk cId="3584542235" sldId="283"/>
            <ac:spMk id="15" creationId="{BC1881EB-C189-DDF6-0E49-4A032C56399A}"/>
          </ac:spMkLst>
        </pc:spChg>
        <pc:spChg chg="add mod">
          <ac:chgData name="Przemysław Sokołowski" userId="679dc00b-e69e-45f0-8878-fe5ced47bfd1" providerId="ADAL" clId="{8E99B15F-72EA-4C42-A475-20A78414D8D7}" dt="2024-02-27T18:45:23.317" v="3032"/>
          <ac:spMkLst>
            <pc:docMk/>
            <pc:sldMk cId="3584542235" sldId="283"/>
            <ac:spMk id="16" creationId="{9B8B9EB2-DF13-2F7A-CA1C-486A8429BD20}"/>
          </ac:spMkLst>
        </pc:spChg>
        <pc:spChg chg="mod">
          <ac:chgData name="Przemysław Sokołowski" userId="679dc00b-e69e-45f0-8878-fe5ced47bfd1" providerId="ADAL" clId="{8E99B15F-72EA-4C42-A475-20A78414D8D7}" dt="2024-02-25T13:48:18.659" v="835" actId="1035"/>
          <ac:spMkLst>
            <pc:docMk/>
            <pc:sldMk cId="3584542235" sldId="283"/>
            <ac:spMk id="152" creationId="{1B4F0B0B-AA74-6F2D-ECB9-86F8DBDFECA6}"/>
          </ac:spMkLst>
        </pc:spChg>
        <pc:picChg chg="add mod">
          <ac:chgData name="Przemysław Sokołowski" userId="679dc00b-e69e-45f0-8878-fe5ced47bfd1" providerId="ADAL" clId="{8E99B15F-72EA-4C42-A475-20A78414D8D7}" dt="2024-02-25T13:47:05.742" v="818" actId="1076"/>
          <ac:picMkLst>
            <pc:docMk/>
            <pc:sldMk cId="3584542235" sldId="283"/>
            <ac:picMk id="3" creationId="{37705EAB-9C98-1E91-A487-38F12C5C48FA}"/>
          </ac:picMkLst>
        </pc:picChg>
        <pc:picChg chg="del mod">
          <ac:chgData name="Przemysław Sokołowski" userId="679dc00b-e69e-45f0-8878-fe5ced47bfd1" providerId="ADAL" clId="{8E99B15F-72EA-4C42-A475-20A78414D8D7}" dt="2024-02-25T13:46:52.422" v="814" actId="478"/>
          <ac:picMkLst>
            <pc:docMk/>
            <pc:sldMk cId="3584542235" sldId="283"/>
            <ac:picMk id="5" creationId="{09A28A1C-6214-6165-9553-150005820F99}"/>
          </ac:picMkLst>
        </pc:picChg>
        <pc:picChg chg="del">
          <ac:chgData name="Przemysław Sokołowski" userId="679dc00b-e69e-45f0-8878-fe5ced47bfd1" providerId="ADAL" clId="{8E99B15F-72EA-4C42-A475-20A78414D8D7}" dt="2024-02-25T13:46:52.751" v="815" actId="478"/>
          <ac:picMkLst>
            <pc:docMk/>
            <pc:sldMk cId="3584542235" sldId="283"/>
            <ac:picMk id="9" creationId="{E6669157-0DE3-4F46-FA84-BC260E78DA7E}"/>
          </ac:picMkLst>
        </pc:picChg>
      </pc:sldChg>
      <pc:sldChg chg="addSp delSp modSp add mod modNotesTx">
        <pc:chgData name="Przemysław Sokołowski" userId="679dc00b-e69e-45f0-8878-fe5ced47bfd1" providerId="ADAL" clId="{8E99B15F-72EA-4C42-A475-20A78414D8D7}" dt="2024-02-27T19:16:46.246" v="3633" actId="1035"/>
        <pc:sldMkLst>
          <pc:docMk/>
          <pc:sldMk cId="1604618979" sldId="284"/>
        </pc:sldMkLst>
        <pc:spChg chg="add mod">
          <ac:chgData name="Przemysław Sokołowski" userId="679dc00b-e69e-45f0-8878-fe5ced47bfd1" providerId="ADAL" clId="{8E99B15F-72EA-4C42-A475-20A78414D8D7}" dt="2024-02-27T18:45:25.228" v="3033"/>
          <ac:spMkLst>
            <pc:docMk/>
            <pc:sldMk cId="1604618979" sldId="284"/>
            <ac:spMk id="2" creationId="{94886CDE-3B8D-FAE0-A659-C032547B174D}"/>
          </ac:spMkLst>
        </pc:spChg>
        <pc:spChg chg="add mod">
          <ac:chgData name="Przemysław Sokołowski" userId="679dc00b-e69e-45f0-8878-fe5ced47bfd1" providerId="ADAL" clId="{8E99B15F-72EA-4C42-A475-20A78414D8D7}" dt="2024-02-27T18:45:25.228" v="3033"/>
          <ac:spMkLst>
            <pc:docMk/>
            <pc:sldMk cId="1604618979" sldId="284"/>
            <ac:spMk id="3" creationId="{A7CB62DF-175E-6F06-A2CD-8FCB1B4BAF49}"/>
          </ac:spMkLst>
        </pc:spChg>
        <pc:spChg chg="add mod">
          <ac:chgData name="Przemysław Sokołowski" userId="679dc00b-e69e-45f0-8878-fe5ced47bfd1" providerId="ADAL" clId="{8E99B15F-72EA-4C42-A475-20A78414D8D7}" dt="2024-02-27T18:45:25.228" v="3033"/>
          <ac:spMkLst>
            <pc:docMk/>
            <pc:sldMk cId="1604618979" sldId="284"/>
            <ac:spMk id="5" creationId="{A1406645-B0F0-26F6-2457-189C042A7BEB}"/>
          </ac:spMkLst>
        </pc:spChg>
        <pc:spChg chg="add mod">
          <ac:chgData name="Przemysław Sokołowski" userId="679dc00b-e69e-45f0-8878-fe5ced47bfd1" providerId="ADAL" clId="{8E99B15F-72EA-4C42-A475-20A78414D8D7}" dt="2024-02-27T18:45:25.228" v="3033"/>
          <ac:spMkLst>
            <pc:docMk/>
            <pc:sldMk cId="1604618979" sldId="284"/>
            <ac:spMk id="6" creationId="{B0671429-C5FB-6EF0-A7B1-525D9A3A7001}"/>
          </ac:spMkLst>
        </pc:spChg>
        <pc:spChg chg="del mod">
          <ac:chgData name="Przemysław Sokołowski" userId="679dc00b-e69e-45f0-8878-fe5ced47bfd1" providerId="ADAL" clId="{8E99B15F-72EA-4C42-A475-20A78414D8D7}" dt="2024-02-27T17:59:01.586" v="2501" actId="478"/>
          <ac:spMkLst>
            <pc:docMk/>
            <pc:sldMk cId="1604618979" sldId="284"/>
            <ac:spMk id="7" creationId="{3E015492-EE93-4263-3DE4-EAAA695FD5B6}"/>
          </ac:spMkLst>
        </pc:spChg>
        <pc:spChg chg="add mod">
          <ac:chgData name="Przemysław Sokołowski" userId="679dc00b-e69e-45f0-8878-fe5ced47bfd1" providerId="ADAL" clId="{8E99B15F-72EA-4C42-A475-20A78414D8D7}" dt="2024-02-27T18:45:25.228" v="3033"/>
          <ac:spMkLst>
            <pc:docMk/>
            <pc:sldMk cId="1604618979" sldId="284"/>
            <ac:spMk id="8" creationId="{1ED8602C-EF11-873F-DC2E-DFB962C58955}"/>
          </ac:spMkLst>
        </pc:spChg>
        <pc:spChg chg="add mod">
          <ac:chgData name="Przemysław Sokołowski" userId="679dc00b-e69e-45f0-8878-fe5ced47bfd1" providerId="ADAL" clId="{8E99B15F-72EA-4C42-A475-20A78414D8D7}" dt="2024-02-27T18:45:25.228" v="3033"/>
          <ac:spMkLst>
            <pc:docMk/>
            <pc:sldMk cId="1604618979" sldId="284"/>
            <ac:spMk id="9" creationId="{F4DB5442-438F-ACDC-8401-A5CCF2635801}"/>
          </ac:spMkLst>
        </pc:spChg>
        <pc:spChg chg="add mod">
          <ac:chgData name="Przemysław Sokołowski" userId="679dc00b-e69e-45f0-8878-fe5ced47bfd1" providerId="ADAL" clId="{8E99B15F-72EA-4C42-A475-20A78414D8D7}" dt="2024-02-27T18:45:25.228" v="3033"/>
          <ac:spMkLst>
            <pc:docMk/>
            <pc:sldMk cId="1604618979" sldId="284"/>
            <ac:spMk id="10" creationId="{C392290B-9791-29EE-4757-5785370A3CE7}"/>
          </ac:spMkLst>
        </pc:spChg>
        <pc:spChg chg="add mod">
          <ac:chgData name="Przemysław Sokołowski" userId="679dc00b-e69e-45f0-8878-fe5ced47bfd1" providerId="ADAL" clId="{8E99B15F-72EA-4C42-A475-20A78414D8D7}" dt="2024-02-27T18:45:25.228" v="3033"/>
          <ac:spMkLst>
            <pc:docMk/>
            <pc:sldMk cId="1604618979" sldId="284"/>
            <ac:spMk id="11" creationId="{396A5E34-60E7-54AA-4D52-5E954A350412}"/>
          </ac:spMkLst>
        </pc:spChg>
        <pc:spChg chg="add mod">
          <ac:chgData name="Przemysław Sokołowski" userId="679dc00b-e69e-45f0-8878-fe5ced47bfd1" providerId="ADAL" clId="{8E99B15F-72EA-4C42-A475-20A78414D8D7}" dt="2024-02-27T18:45:25.228" v="3033"/>
          <ac:spMkLst>
            <pc:docMk/>
            <pc:sldMk cId="1604618979" sldId="284"/>
            <ac:spMk id="12" creationId="{C55AEE5F-BCA9-1669-70B2-6832409CA9A5}"/>
          </ac:spMkLst>
        </pc:spChg>
        <pc:spChg chg="add mod">
          <ac:chgData name="Przemysław Sokołowski" userId="679dc00b-e69e-45f0-8878-fe5ced47bfd1" providerId="ADAL" clId="{8E99B15F-72EA-4C42-A475-20A78414D8D7}" dt="2024-02-27T18:45:25.228" v="3033"/>
          <ac:spMkLst>
            <pc:docMk/>
            <pc:sldMk cId="1604618979" sldId="284"/>
            <ac:spMk id="13" creationId="{645947B8-6499-E2B9-85B0-A37EF4484AB2}"/>
          </ac:spMkLst>
        </pc:spChg>
        <pc:spChg chg="add mod">
          <ac:chgData name="Przemysław Sokołowski" userId="679dc00b-e69e-45f0-8878-fe5ced47bfd1" providerId="ADAL" clId="{8E99B15F-72EA-4C42-A475-20A78414D8D7}" dt="2024-02-27T18:45:25.228" v="3033"/>
          <ac:spMkLst>
            <pc:docMk/>
            <pc:sldMk cId="1604618979" sldId="284"/>
            <ac:spMk id="14" creationId="{549A0551-D5C0-9909-421A-DCE2BA8557AA}"/>
          </ac:spMkLst>
        </pc:spChg>
        <pc:spChg chg="add mod">
          <ac:chgData name="Przemysław Sokołowski" userId="679dc00b-e69e-45f0-8878-fe5ced47bfd1" providerId="ADAL" clId="{8E99B15F-72EA-4C42-A475-20A78414D8D7}" dt="2024-02-27T18:45:25.228" v="3033"/>
          <ac:spMkLst>
            <pc:docMk/>
            <pc:sldMk cId="1604618979" sldId="284"/>
            <ac:spMk id="15" creationId="{7E9669DB-ACEB-24EE-7D8B-012C085DE803}"/>
          </ac:spMkLst>
        </pc:spChg>
        <pc:spChg chg="add mod">
          <ac:chgData name="Przemysław Sokołowski" userId="679dc00b-e69e-45f0-8878-fe5ced47bfd1" providerId="ADAL" clId="{8E99B15F-72EA-4C42-A475-20A78414D8D7}" dt="2024-02-27T18:45:25.228" v="3033"/>
          <ac:spMkLst>
            <pc:docMk/>
            <pc:sldMk cId="1604618979" sldId="284"/>
            <ac:spMk id="16" creationId="{A18F4CA6-060D-BC83-12B3-98E314EC3D08}"/>
          </ac:spMkLst>
        </pc:spChg>
        <pc:spChg chg="del mod">
          <ac:chgData name="Przemysław Sokołowski" userId="679dc00b-e69e-45f0-8878-fe5ced47bfd1" providerId="ADAL" clId="{8E99B15F-72EA-4C42-A475-20A78414D8D7}" dt="2024-02-27T17:59:00.679" v="2500" actId="478"/>
          <ac:spMkLst>
            <pc:docMk/>
            <pc:sldMk cId="1604618979" sldId="284"/>
            <ac:spMk id="152" creationId="{4A27F4EA-B596-E10F-8B52-A446066D3640}"/>
          </ac:spMkLst>
        </pc:spChg>
        <pc:picChg chg="del">
          <ac:chgData name="Przemysław Sokołowski" userId="679dc00b-e69e-45f0-8878-fe5ced47bfd1" providerId="ADAL" clId="{8E99B15F-72EA-4C42-A475-20A78414D8D7}" dt="2024-02-25T13:49:40.794" v="847" actId="478"/>
          <ac:picMkLst>
            <pc:docMk/>
            <pc:sldMk cId="1604618979" sldId="284"/>
            <ac:picMk id="3" creationId="{161F195C-B4F5-D7E0-98A5-F927D6FB6C5C}"/>
          </ac:picMkLst>
        </pc:picChg>
        <pc:picChg chg="add mod">
          <ac:chgData name="Przemysław Sokołowski" userId="679dc00b-e69e-45f0-8878-fe5ced47bfd1" providerId="ADAL" clId="{8E99B15F-72EA-4C42-A475-20A78414D8D7}" dt="2024-02-27T19:16:46.246" v="3633" actId="1035"/>
          <ac:picMkLst>
            <pc:docMk/>
            <pc:sldMk cId="1604618979" sldId="284"/>
            <ac:picMk id="4" creationId="{3B3EA781-9F8C-00CC-DCC9-9A70722C5AE4}"/>
          </ac:picMkLst>
        </pc:picChg>
      </pc:sldChg>
      <pc:sldChg chg="addSp modSp add mod modNotesTx">
        <pc:chgData name="Przemysław Sokołowski" userId="679dc00b-e69e-45f0-8878-fe5ced47bfd1" providerId="ADAL" clId="{8E99B15F-72EA-4C42-A475-20A78414D8D7}" dt="2024-02-27T18:46:05.641" v="3045" actId="208"/>
        <pc:sldMkLst>
          <pc:docMk/>
          <pc:sldMk cId="3598018721" sldId="285"/>
        </pc:sldMkLst>
        <pc:spChg chg="add mod">
          <ac:chgData name="Przemysław Sokołowski" userId="679dc00b-e69e-45f0-8878-fe5ced47bfd1" providerId="ADAL" clId="{8E99B15F-72EA-4C42-A475-20A78414D8D7}" dt="2024-02-27T18:45:27.057" v="3034"/>
          <ac:spMkLst>
            <pc:docMk/>
            <pc:sldMk cId="3598018721" sldId="285"/>
            <ac:spMk id="2" creationId="{191876BC-64A4-6290-6E6A-0CCC98864DCE}"/>
          </ac:spMkLst>
        </pc:spChg>
        <pc:spChg chg="add mod">
          <ac:chgData name="Przemysław Sokołowski" userId="679dc00b-e69e-45f0-8878-fe5ced47bfd1" providerId="ADAL" clId="{8E99B15F-72EA-4C42-A475-20A78414D8D7}" dt="2024-02-27T18:45:27.057" v="3034"/>
          <ac:spMkLst>
            <pc:docMk/>
            <pc:sldMk cId="3598018721" sldId="285"/>
            <ac:spMk id="3" creationId="{FDE14069-8114-86E5-F801-C272C5DC561A}"/>
          </ac:spMkLst>
        </pc:spChg>
        <pc:spChg chg="add mod">
          <ac:chgData name="Przemysław Sokołowski" userId="679dc00b-e69e-45f0-8878-fe5ced47bfd1" providerId="ADAL" clId="{8E99B15F-72EA-4C42-A475-20A78414D8D7}" dt="2024-02-27T18:45:27.057" v="3034"/>
          <ac:spMkLst>
            <pc:docMk/>
            <pc:sldMk cId="3598018721" sldId="285"/>
            <ac:spMk id="4" creationId="{B1BA0E39-B128-E8D6-81AF-9C05991B30D4}"/>
          </ac:spMkLst>
        </pc:spChg>
        <pc:spChg chg="add mod">
          <ac:chgData name="Przemysław Sokołowski" userId="679dc00b-e69e-45f0-8878-fe5ced47bfd1" providerId="ADAL" clId="{8E99B15F-72EA-4C42-A475-20A78414D8D7}" dt="2024-02-27T18:45:27.057" v="3034"/>
          <ac:spMkLst>
            <pc:docMk/>
            <pc:sldMk cId="3598018721" sldId="285"/>
            <ac:spMk id="5" creationId="{B561E023-ED92-BE96-4469-EF645B83FAAC}"/>
          </ac:spMkLst>
        </pc:spChg>
        <pc:spChg chg="add mod">
          <ac:chgData name="Przemysław Sokołowski" userId="679dc00b-e69e-45f0-8878-fe5ced47bfd1" providerId="ADAL" clId="{8E99B15F-72EA-4C42-A475-20A78414D8D7}" dt="2024-02-27T18:45:27.057" v="3034"/>
          <ac:spMkLst>
            <pc:docMk/>
            <pc:sldMk cId="3598018721" sldId="285"/>
            <ac:spMk id="6" creationId="{DC5D4C23-455F-51C9-FF60-956DA0D10F6B}"/>
          </ac:spMkLst>
        </pc:spChg>
        <pc:spChg chg="add mod">
          <ac:chgData name="Przemysław Sokołowski" userId="679dc00b-e69e-45f0-8878-fe5ced47bfd1" providerId="ADAL" clId="{8E99B15F-72EA-4C42-A475-20A78414D8D7}" dt="2024-02-27T18:45:27.057" v="3034"/>
          <ac:spMkLst>
            <pc:docMk/>
            <pc:sldMk cId="3598018721" sldId="285"/>
            <ac:spMk id="7" creationId="{57BCFC85-9CCA-2C96-81FC-39BD7F2CAA61}"/>
          </ac:spMkLst>
        </pc:spChg>
        <pc:spChg chg="add mod">
          <ac:chgData name="Przemysław Sokołowski" userId="679dc00b-e69e-45f0-8878-fe5ced47bfd1" providerId="ADAL" clId="{8E99B15F-72EA-4C42-A475-20A78414D8D7}" dt="2024-02-27T18:45:27.057" v="3034"/>
          <ac:spMkLst>
            <pc:docMk/>
            <pc:sldMk cId="3598018721" sldId="285"/>
            <ac:spMk id="8" creationId="{D23EA3E6-6F79-1948-C242-FFFF6E21EA1B}"/>
          </ac:spMkLst>
        </pc:spChg>
        <pc:spChg chg="add mod">
          <ac:chgData name="Przemysław Sokołowski" userId="679dc00b-e69e-45f0-8878-fe5ced47bfd1" providerId="ADAL" clId="{8E99B15F-72EA-4C42-A475-20A78414D8D7}" dt="2024-02-27T18:45:27.057" v="3034"/>
          <ac:spMkLst>
            <pc:docMk/>
            <pc:sldMk cId="3598018721" sldId="285"/>
            <ac:spMk id="9" creationId="{77D27BAB-ED0B-1D91-B9A3-3EF6DF0D8887}"/>
          </ac:spMkLst>
        </pc:spChg>
        <pc:spChg chg="add mod">
          <ac:chgData name="Przemysław Sokołowski" userId="679dc00b-e69e-45f0-8878-fe5ced47bfd1" providerId="ADAL" clId="{8E99B15F-72EA-4C42-A475-20A78414D8D7}" dt="2024-02-27T18:45:27.057" v="3034"/>
          <ac:spMkLst>
            <pc:docMk/>
            <pc:sldMk cId="3598018721" sldId="285"/>
            <ac:spMk id="10" creationId="{0B804282-7683-512D-65D3-935CD45C1890}"/>
          </ac:spMkLst>
        </pc:spChg>
        <pc:spChg chg="add mod">
          <ac:chgData name="Przemysław Sokołowski" userId="679dc00b-e69e-45f0-8878-fe5ced47bfd1" providerId="ADAL" clId="{8E99B15F-72EA-4C42-A475-20A78414D8D7}" dt="2024-02-27T18:45:27.057" v="3034"/>
          <ac:spMkLst>
            <pc:docMk/>
            <pc:sldMk cId="3598018721" sldId="285"/>
            <ac:spMk id="11" creationId="{2CBD7615-8F38-8062-9D30-0EE8DF54EF9E}"/>
          </ac:spMkLst>
        </pc:spChg>
        <pc:spChg chg="add mod">
          <ac:chgData name="Przemysław Sokołowski" userId="679dc00b-e69e-45f0-8878-fe5ced47bfd1" providerId="ADAL" clId="{8E99B15F-72EA-4C42-A475-20A78414D8D7}" dt="2024-02-27T18:45:27.057" v="3034"/>
          <ac:spMkLst>
            <pc:docMk/>
            <pc:sldMk cId="3598018721" sldId="285"/>
            <ac:spMk id="12" creationId="{CAE3CCAD-D2B3-11A9-0F1F-516AEEC5EB52}"/>
          </ac:spMkLst>
        </pc:spChg>
        <pc:spChg chg="add mod">
          <ac:chgData name="Przemysław Sokołowski" userId="679dc00b-e69e-45f0-8878-fe5ced47bfd1" providerId="ADAL" clId="{8E99B15F-72EA-4C42-A475-20A78414D8D7}" dt="2024-02-27T18:45:27.057" v="3034"/>
          <ac:spMkLst>
            <pc:docMk/>
            <pc:sldMk cId="3598018721" sldId="285"/>
            <ac:spMk id="13" creationId="{90520843-1445-E90C-36C5-24D543A03A2F}"/>
          </ac:spMkLst>
        </pc:spChg>
        <pc:spChg chg="add mod">
          <ac:chgData name="Przemysław Sokołowski" userId="679dc00b-e69e-45f0-8878-fe5ced47bfd1" providerId="ADAL" clId="{8E99B15F-72EA-4C42-A475-20A78414D8D7}" dt="2024-02-27T18:45:27.057" v="3034"/>
          <ac:spMkLst>
            <pc:docMk/>
            <pc:sldMk cId="3598018721" sldId="285"/>
            <ac:spMk id="14" creationId="{B72768CE-50A5-D99D-8A09-D9757D719FE1}"/>
          </ac:spMkLst>
        </pc:spChg>
        <pc:spChg chg="add mod">
          <ac:chgData name="Przemysław Sokołowski" userId="679dc00b-e69e-45f0-8878-fe5ced47bfd1" providerId="ADAL" clId="{8E99B15F-72EA-4C42-A475-20A78414D8D7}" dt="2024-02-27T18:45:39.089" v="3036"/>
          <ac:spMkLst>
            <pc:docMk/>
            <pc:sldMk cId="3598018721" sldId="285"/>
            <ac:spMk id="15" creationId="{312C9C1D-FD92-2E09-4271-38CA0241BCC8}"/>
          </ac:spMkLst>
        </pc:spChg>
        <pc:spChg chg="add mod">
          <ac:chgData name="Przemysław Sokołowski" userId="679dc00b-e69e-45f0-8878-fe5ced47bfd1" providerId="ADAL" clId="{8E99B15F-72EA-4C42-A475-20A78414D8D7}" dt="2024-02-27T18:45:39.089" v="3036"/>
          <ac:spMkLst>
            <pc:docMk/>
            <pc:sldMk cId="3598018721" sldId="285"/>
            <ac:spMk id="16" creationId="{FD6074C1-12A0-A32E-8E8E-4BA3F9947A60}"/>
          </ac:spMkLst>
        </pc:spChg>
        <pc:spChg chg="add mod">
          <ac:chgData name="Przemysław Sokołowski" userId="679dc00b-e69e-45f0-8878-fe5ced47bfd1" providerId="ADAL" clId="{8E99B15F-72EA-4C42-A475-20A78414D8D7}" dt="2024-02-27T18:45:39.089" v="3036"/>
          <ac:spMkLst>
            <pc:docMk/>
            <pc:sldMk cId="3598018721" sldId="285"/>
            <ac:spMk id="17" creationId="{D8994729-9BD1-4354-7022-3A43CA3D34CC}"/>
          </ac:spMkLst>
        </pc:spChg>
        <pc:spChg chg="add mod">
          <ac:chgData name="Przemysław Sokołowski" userId="679dc00b-e69e-45f0-8878-fe5ced47bfd1" providerId="ADAL" clId="{8E99B15F-72EA-4C42-A475-20A78414D8D7}" dt="2024-02-27T18:45:39.089" v="3036"/>
          <ac:spMkLst>
            <pc:docMk/>
            <pc:sldMk cId="3598018721" sldId="285"/>
            <ac:spMk id="18" creationId="{E8B2CFFD-C72D-BC8B-4493-C14D521D8B63}"/>
          </ac:spMkLst>
        </pc:spChg>
        <pc:spChg chg="add mod">
          <ac:chgData name="Przemysław Sokołowski" userId="679dc00b-e69e-45f0-8878-fe5ced47bfd1" providerId="ADAL" clId="{8E99B15F-72EA-4C42-A475-20A78414D8D7}" dt="2024-02-27T18:45:39.089" v="3036"/>
          <ac:spMkLst>
            <pc:docMk/>
            <pc:sldMk cId="3598018721" sldId="285"/>
            <ac:spMk id="19" creationId="{68C2892C-B2A5-B416-A0F0-9E1AAEC16D3D}"/>
          </ac:spMkLst>
        </pc:spChg>
        <pc:spChg chg="add mod">
          <ac:chgData name="Przemysław Sokołowski" userId="679dc00b-e69e-45f0-8878-fe5ced47bfd1" providerId="ADAL" clId="{8E99B15F-72EA-4C42-A475-20A78414D8D7}" dt="2024-02-27T18:45:39.089" v="3036"/>
          <ac:spMkLst>
            <pc:docMk/>
            <pc:sldMk cId="3598018721" sldId="285"/>
            <ac:spMk id="20" creationId="{2D41B7EF-9834-7652-047B-1557DDA90E72}"/>
          </ac:spMkLst>
        </pc:spChg>
        <pc:spChg chg="add mod">
          <ac:chgData name="Przemysław Sokołowski" userId="679dc00b-e69e-45f0-8878-fe5ced47bfd1" providerId="ADAL" clId="{8E99B15F-72EA-4C42-A475-20A78414D8D7}" dt="2024-02-27T18:45:39.089" v="3036"/>
          <ac:spMkLst>
            <pc:docMk/>
            <pc:sldMk cId="3598018721" sldId="285"/>
            <ac:spMk id="21" creationId="{AACBEB35-C32D-A424-FDA5-07BD6C7C6B1E}"/>
          </ac:spMkLst>
        </pc:spChg>
        <pc:spChg chg="add mod">
          <ac:chgData name="Przemysław Sokołowski" userId="679dc00b-e69e-45f0-8878-fe5ced47bfd1" providerId="ADAL" clId="{8E99B15F-72EA-4C42-A475-20A78414D8D7}" dt="2024-02-27T18:45:39.089" v="3036"/>
          <ac:spMkLst>
            <pc:docMk/>
            <pc:sldMk cId="3598018721" sldId="285"/>
            <ac:spMk id="22" creationId="{566FD319-B128-B73A-6EF8-8A955C218BB6}"/>
          </ac:spMkLst>
        </pc:spChg>
        <pc:spChg chg="add mod">
          <ac:chgData name="Przemysław Sokołowski" userId="679dc00b-e69e-45f0-8878-fe5ced47bfd1" providerId="ADAL" clId="{8E99B15F-72EA-4C42-A475-20A78414D8D7}" dt="2024-02-27T18:45:39.089" v="3036"/>
          <ac:spMkLst>
            <pc:docMk/>
            <pc:sldMk cId="3598018721" sldId="285"/>
            <ac:spMk id="23" creationId="{B48688AD-6A4B-5986-9023-B8C5F1280F7C}"/>
          </ac:spMkLst>
        </pc:spChg>
        <pc:spChg chg="add mod">
          <ac:chgData name="Przemysław Sokołowski" userId="679dc00b-e69e-45f0-8878-fe5ced47bfd1" providerId="ADAL" clId="{8E99B15F-72EA-4C42-A475-20A78414D8D7}" dt="2024-02-27T18:45:39.089" v="3036"/>
          <ac:spMkLst>
            <pc:docMk/>
            <pc:sldMk cId="3598018721" sldId="285"/>
            <ac:spMk id="24" creationId="{6E17BC1F-0B3C-E6E5-10C4-1183BCB3A6C6}"/>
          </ac:spMkLst>
        </pc:spChg>
        <pc:spChg chg="add mod">
          <ac:chgData name="Przemysław Sokołowski" userId="679dc00b-e69e-45f0-8878-fe5ced47bfd1" providerId="ADAL" clId="{8E99B15F-72EA-4C42-A475-20A78414D8D7}" dt="2024-02-27T18:45:39.089" v="3036"/>
          <ac:spMkLst>
            <pc:docMk/>
            <pc:sldMk cId="3598018721" sldId="285"/>
            <ac:spMk id="25" creationId="{C9B551A7-DED8-9BC2-95CC-1AADF3F17C0A}"/>
          </ac:spMkLst>
        </pc:spChg>
        <pc:spChg chg="add mod">
          <ac:chgData name="Przemysław Sokołowski" userId="679dc00b-e69e-45f0-8878-fe5ced47bfd1" providerId="ADAL" clId="{8E99B15F-72EA-4C42-A475-20A78414D8D7}" dt="2024-02-27T18:46:05.641" v="3045" actId="208"/>
          <ac:spMkLst>
            <pc:docMk/>
            <pc:sldMk cId="3598018721" sldId="285"/>
            <ac:spMk id="26" creationId="{52FA4C76-4488-E07B-5D3B-4073F7269FEB}"/>
          </ac:spMkLst>
        </pc:spChg>
        <pc:spChg chg="add mod">
          <ac:chgData name="Przemysław Sokołowski" userId="679dc00b-e69e-45f0-8878-fe5ced47bfd1" providerId="ADAL" clId="{8E99B15F-72EA-4C42-A475-20A78414D8D7}" dt="2024-02-27T18:45:39.089" v="3036"/>
          <ac:spMkLst>
            <pc:docMk/>
            <pc:sldMk cId="3598018721" sldId="285"/>
            <ac:spMk id="27" creationId="{299A32A8-E427-DC7E-03CD-6AC1B20A51DE}"/>
          </ac:spMkLst>
        </pc:spChg>
        <pc:spChg chg="add mod">
          <ac:chgData name="Przemysław Sokołowski" userId="679dc00b-e69e-45f0-8878-fe5ced47bfd1" providerId="ADAL" clId="{8E99B15F-72EA-4C42-A475-20A78414D8D7}" dt="2024-02-27T18:45:56.274" v="3043" actId="1035"/>
          <ac:spMkLst>
            <pc:docMk/>
            <pc:sldMk cId="3598018721" sldId="285"/>
            <ac:spMk id="28" creationId="{E13D27B0-6BB6-4613-FA84-6ACF120CC9E5}"/>
          </ac:spMkLst>
        </pc:spChg>
        <pc:spChg chg="mod">
          <ac:chgData name="Przemysław Sokołowski" userId="679dc00b-e69e-45f0-8878-fe5ced47bfd1" providerId="ADAL" clId="{8E99B15F-72EA-4C42-A475-20A78414D8D7}" dt="2024-02-25T13:51:15.185" v="886" actId="1076"/>
          <ac:spMkLst>
            <pc:docMk/>
            <pc:sldMk cId="3598018721" sldId="285"/>
            <ac:spMk id="141" creationId="{0290FF24-9CD8-81F8-6D83-C99D8A9C5931}"/>
          </ac:spMkLst>
        </pc:spChg>
        <pc:picChg chg="add mod">
          <ac:chgData name="Przemysław Sokołowski" userId="679dc00b-e69e-45f0-8878-fe5ced47bfd1" providerId="ADAL" clId="{8E99B15F-72EA-4C42-A475-20A78414D8D7}" dt="2024-02-25T13:51:47.304" v="887"/>
          <ac:picMkLst>
            <pc:docMk/>
            <pc:sldMk cId="3598018721" sldId="285"/>
            <ac:picMk id="3" creationId="{F15D7CD6-F305-4E1C-2E31-8D9EC56AE9AC}"/>
          </ac:picMkLst>
        </pc:picChg>
        <pc:picChg chg="mod">
          <ac:chgData name="Przemysław Sokołowski" userId="679dc00b-e69e-45f0-8878-fe5ced47bfd1" providerId="ADAL" clId="{8E99B15F-72EA-4C42-A475-20A78414D8D7}" dt="2024-02-27T18:45:37.038" v="3035" actId="14100"/>
          <ac:picMkLst>
            <pc:docMk/>
            <pc:sldMk cId="3598018721" sldId="285"/>
            <ac:picMk id="139" creationId="{F627336C-2461-0CAD-DA17-4B439BE2C113}"/>
          </ac:picMkLst>
        </pc:picChg>
        <pc:picChg chg="add mod">
          <ac:chgData name="Przemysław Sokołowski" userId="679dc00b-e69e-45f0-8878-fe5ced47bfd1" providerId="ADAL" clId="{8E99B15F-72EA-4C42-A475-20A78414D8D7}" dt="2024-02-25T13:51:15.185" v="886" actId="1076"/>
          <ac:picMkLst>
            <pc:docMk/>
            <pc:sldMk cId="3598018721" sldId="285"/>
            <ac:picMk id="7170" creationId="{F7CC5CA6-C70C-DA6C-04E8-72D40862E7BA}"/>
          </ac:picMkLst>
        </pc:picChg>
        <pc:picChg chg="add mod">
          <ac:chgData name="Przemysław Sokołowski" userId="679dc00b-e69e-45f0-8878-fe5ced47bfd1" providerId="ADAL" clId="{8E99B15F-72EA-4C42-A475-20A78414D8D7}" dt="2024-02-25T13:54:00.500" v="923" actId="1076"/>
          <ac:picMkLst>
            <pc:docMk/>
            <pc:sldMk cId="3598018721" sldId="285"/>
            <ac:picMk id="7172" creationId="{8A8DF62B-E115-A153-1CCA-C3F7E8C27E08}"/>
          </ac:picMkLst>
        </pc:picChg>
      </pc:sldChg>
      <pc:sldChg chg="addSp delSp modSp add mod modNotesTx">
        <pc:chgData name="Przemysław Sokołowski" userId="679dc00b-e69e-45f0-8878-fe5ced47bfd1" providerId="ADAL" clId="{8E99B15F-72EA-4C42-A475-20A78414D8D7}" dt="2024-02-27T19:18:37.480" v="3656" actId="20577"/>
        <pc:sldMkLst>
          <pc:docMk/>
          <pc:sldMk cId="153750547" sldId="286"/>
        </pc:sldMkLst>
        <pc:spChg chg="add mod">
          <ac:chgData name="Przemysław Sokołowski" userId="679dc00b-e69e-45f0-8878-fe5ced47bfd1" providerId="ADAL" clId="{8E99B15F-72EA-4C42-A475-20A78414D8D7}" dt="2024-02-27T18:46:49.213" v="3046"/>
          <ac:spMkLst>
            <pc:docMk/>
            <pc:sldMk cId="153750547" sldId="286"/>
            <ac:spMk id="2" creationId="{F25DDE01-1658-A0BE-B648-C65FFBA9DAA2}"/>
          </ac:spMkLst>
        </pc:spChg>
        <pc:spChg chg="add mod">
          <ac:chgData name="Przemysław Sokołowski" userId="679dc00b-e69e-45f0-8878-fe5ced47bfd1" providerId="ADAL" clId="{8E99B15F-72EA-4C42-A475-20A78414D8D7}" dt="2024-02-27T18:46:49.213" v="3046"/>
          <ac:spMkLst>
            <pc:docMk/>
            <pc:sldMk cId="153750547" sldId="286"/>
            <ac:spMk id="3" creationId="{345749BF-28DB-B875-2E87-B642AD3F862F}"/>
          </ac:spMkLst>
        </pc:spChg>
        <pc:spChg chg="add mod">
          <ac:chgData name="Przemysław Sokołowski" userId="679dc00b-e69e-45f0-8878-fe5ced47bfd1" providerId="ADAL" clId="{8E99B15F-72EA-4C42-A475-20A78414D8D7}" dt="2024-02-27T18:46:49.213" v="3046"/>
          <ac:spMkLst>
            <pc:docMk/>
            <pc:sldMk cId="153750547" sldId="286"/>
            <ac:spMk id="4" creationId="{43CF2063-C3E3-CECE-0511-06D1BE6A2C15}"/>
          </ac:spMkLst>
        </pc:spChg>
        <pc:spChg chg="add mod">
          <ac:chgData name="Przemysław Sokołowski" userId="679dc00b-e69e-45f0-8878-fe5ced47bfd1" providerId="ADAL" clId="{8E99B15F-72EA-4C42-A475-20A78414D8D7}" dt="2024-02-27T18:46:49.213" v="3046"/>
          <ac:spMkLst>
            <pc:docMk/>
            <pc:sldMk cId="153750547" sldId="286"/>
            <ac:spMk id="5" creationId="{DE54FDCF-A43A-D05C-6528-0CE3BD924818}"/>
          </ac:spMkLst>
        </pc:spChg>
        <pc:spChg chg="add mod">
          <ac:chgData name="Przemysław Sokołowski" userId="679dc00b-e69e-45f0-8878-fe5ced47bfd1" providerId="ADAL" clId="{8E99B15F-72EA-4C42-A475-20A78414D8D7}" dt="2024-02-27T18:46:49.213" v="3046"/>
          <ac:spMkLst>
            <pc:docMk/>
            <pc:sldMk cId="153750547" sldId="286"/>
            <ac:spMk id="6" creationId="{7F4ECD61-A01A-1958-0458-C7E42AABC963}"/>
          </ac:spMkLst>
        </pc:spChg>
        <pc:spChg chg="add mod">
          <ac:chgData name="Przemysław Sokołowski" userId="679dc00b-e69e-45f0-8878-fe5ced47bfd1" providerId="ADAL" clId="{8E99B15F-72EA-4C42-A475-20A78414D8D7}" dt="2024-02-27T18:46:49.213" v="3046"/>
          <ac:spMkLst>
            <pc:docMk/>
            <pc:sldMk cId="153750547" sldId="286"/>
            <ac:spMk id="8" creationId="{B8CD6552-1070-6935-A39A-3B6DAA292D79}"/>
          </ac:spMkLst>
        </pc:spChg>
        <pc:spChg chg="add mod">
          <ac:chgData name="Przemysław Sokołowski" userId="679dc00b-e69e-45f0-8878-fe5ced47bfd1" providerId="ADAL" clId="{8E99B15F-72EA-4C42-A475-20A78414D8D7}" dt="2024-02-27T18:46:49.213" v="3046"/>
          <ac:spMkLst>
            <pc:docMk/>
            <pc:sldMk cId="153750547" sldId="286"/>
            <ac:spMk id="9" creationId="{4A69343E-56F3-6983-A6B1-21E3F1C1376E}"/>
          </ac:spMkLst>
        </pc:spChg>
        <pc:spChg chg="add mod">
          <ac:chgData name="Przemysław Sokołowski" userId="679dc00b-e69e-45f0-8878-fe5ced47bfd1" providerId="ADAL" clId="{8E99B15F-72EA-4C42-A475-20A78414D8D7}" dt="2024-02-27T18:46:49.213" v="3046"/>
          <ac:spMkLst>
            <pc:docMk/>
            <pc:sldMk cId="153750547" sldId="286"/>
            <ac:spMk id="10" creationId="{D1F7C2AF-D025-5E3F-8E40-363B99FEEB72}"/>
          </ac:spMkLst>
        </pc:spChg>
        <pc:spChg chg="add mod">
          <ac:chgData name="Przemysław Sokołowski" userId="679dc00b-e69e-45f0-8878-fe5ced47bfd1" providerId="ADAL" clId="{8E99B15F-72EA-4C42-A475-20A78414D8D7}" dt="2024-02-27T18:46:49.213" v="3046"/>
          <ac:spMkLst>
            <pc:docMk/>
            <pc:sldMk cId="153750547" sldId="286"/>
            <ac:spMk id="11" creationId="{3DC272E8-BDAA-F953-3A48-B1E60A0173ED}"/>
          </ac:spMkLst>
        </pc:spChg>
        <pc:spChg chg="add mod">
          <ac:chgData name="Przemysław Sokołowski" userId="679dc00b-e69e-45f0-8878-fe5ced47bfd1" providerId="ADAL" clId="{8E99B15F-72EA-4C42-A475-20A78414D8D7}" dt="2024-02-27T18:46:49.213" v="3046"/>
          <ac:spMkLst>
            <pc:docMk/>
            <pc:sldMk cId="153750547" sldId="286"/>
            <ac:spMk id="12" creationId="{C7A3E15C-9B10-0378-548E-740B973158A0}"/>
          </ac:spMkLst>
        </pc:spChg>
        <pc:spChg chg="add mod">
          <ac:chgData name="Przemysław Sokołowski" userId="679dc00b-e69e-45f0-8878-fe5ced47bfd1" providerId="ADAL" clId="{8E99B15F-72EA-4C42-A475-20A78414D8D7}" dt="2024-02-27T18:47:07.865" v="3056" actId="208"/>
          <ac:spMkLst>
            <pc:docMk/>
            <pc:sldMk cId="153750547" sldId="286"/>
            <ac:spMk id="13" creationId="{17124404-412E-B7E0-8259-1338B7977630}"/>
          </ac:spMkLst>
        </pc:spChg>
        <pc:spChg chg="add mod">
          <ac:chgData name="Przemysław Sokołowski" userId="679dc00b-e69e-45f0-8878-fe5ced47bfd1" providerId="ADAL" clId="{8E99B15F-72EA-4C42-A475-20A78414D8D7}" dt="2024-02-27T18:46:49.213" v="3046"/>
          <ac:spMkLst>
            <pc:docMk/>
            <pc:sldMk cId="153750547" sldId="286"/>
            <ac:spMk id="14" creationId="{BB5A265B-F4D4-E032-A442-458820EB8017}"/>
          </ac:spMkLst>
        </pc:spChg>
        <pc:spChg chg="add mod">
          <ac:chgData name="Przemysław Sokołowski" userId="679dc00b-e69e-45f0-8878-fe5ced47bfd1" providerId="ADAL" clId="{8E99B15F-72EA-4C42-A475-20A78414D8D7}" dt="2024-02-27T18:46:49.213" v="3046"/>
          <ac:spMkLst>
            <pc:docMk/>
            <pc:sldMk cId="153750547" sldId="286"/>
            <ac:spMk id="15" creationId="{C639BFCF-EF35-63B4-6A50-0AF1A769FE92}"/>
          </ac:spMkLst>
        </pc:spChg>
        <pc:spChg chg="add mod">
          <ac:chgData name="Przemysław Sokołowski" userId="679dc00b-e69e-45f0-8878-fe5ced47bfd1" providerId="ADAL" clId="{8E99B15F-72EA-4C42-A475-20A78414D8D7}" dt="2024-02-27T18:46:49.213" v="3046"/>
          <ac:spMkLst>
            <pc:docMk/>
            <pc:sldMk cId="153750547" sldId="286"/>
            <ac:spMk id="16" creationId="{F8976B35-1783-0A77-F41D-6BA0104F690C}"/>
          </ac:spMkLst>
        </pc:spChg>
        <pc:spChg chg="add mod">
          <ac:chgData name="Przemysław Sokołowski" userId="679dc00b-e69e-45f0-8878-fe5ced47bfd1" providerId="ADAL" clId="{8E99B15F-72EA-4C42-A475-20A78414D8D7}" dt="2024-02-27T18:47:02.396" v="3054" actId="1038"/>
          <ac:spMkLst>
            <pc:docMk/>
            <pc:sldMk cId="153750547" sldId="286"/>
            <ac:spMk id="17" creationId="{74972F65-7A82-49E1-1892-E59BB41DBEDD}"/>
          </ac:spMkLst>
        </pc:spChg>
        <pc:spChg chg="mod">
          <ac:chgData name="Przemysław Sokołowski" userId="679dc00b-e69e-45f0-8878-fe5ced47bfd1" providerId="ADAL" clId="{8E99B15F-72EA-4C42-A475-20A78414D8D7}" dt="2024-02-27T19:17:42.187" v="3647" actId="1076"/>
          <ac:spMkLst>
            <pc:docMk/>
            <pc:sldMk cId="153750547" sldId="286"/>
            <ac:spMk id="141" creationId="{0AC95FA6-5DDE-E1A2-E3CA-FA2657B5DCDA}"/>
          </ac:spMkLst>
        </pc:spChg>
        <pc:picChg chg="add mod">
          <ac:chgData name="Przemysław Sokołowski" userId="679dc00b-e69e-45f0-8878-fe5ced47bfd1" providerId="ADAL" clId="{8E99B15F-72EA-4C42-A475-20A78414D8D7}" dt="2024-02-25T13:53:13.930" v="911"/>
          <ac:picMkLst>
            <pc:docMk/>
            <pc:sldMk cId="153750547" sldId="286"/>
            <ac:picMk id="3" creationId="{4889B9FF-097D-0033-3361-6E368B597C5D}"/>
          </ac:picMkLst>
        </pc:picChg>
        <pc:picChg chg="add del mod">
          <ac:chgData name="Przemysław Sokołowski" userId="679dc00b-e69e-45f0-8878-fe5ced47bfd1" providerId="ADAL" clId="{8E99B15F-72EA-4C42-A475-20A78414D8D7}" dt="2024-02-25T13:53:27.995" v="916" actId="478"/>
          <ac:picMkLst>
            <pc:docMk/>
            <pc:sldMk cId="153750547" sldId="286"/>
            <ac:picMk id="5" creationId="{BDD79DA2-E75A-65D3-DF4C-DE18490A3F9A}"/>
          </ac:picMkLst>
        </pc:picChg>
        <pc:picChg chg="add mod">
          <ac:chgData name="Przemysław Sokołowski" userId="679dc00b-e69e-45f0-8878-fe5ced47bfd1" providerId="ADAL" clId="{8E99B15F-72EA-4C42-A475-20A78414D8D7}" dt="2024-02-27T19:17:48.875" v="3655" actId="1036"/>
          <ac:picMkLst>
            <pc:docMk/>
            <pc:sldMk cId="153750547" sldId="286"/>
            <ac:picMk id="7" creationId="{0953DFA3-97CD-8EEA-DEA0-E71EFA4ACFBA}"/>
          </ac:picMkLst>
        </pc:picChg>
        <pc:picChg chg="add del mod">
          <ac:chgData name="Przemysław Sokołowski" userId="679dc00b-e69e-45f0-8878-fe5ced47bfd1" providerId="ADAL" clId="{8E99B15F-72EA-4C42-A475-20A78414D8D7}" dt="2024-02-25T14:13:13.218" v="1288" actId="478"/>
          <ac:picMkLst>
            <pc:docMk/>
            <pc:sldMk cId="153750547" sldId="286"/>
            <ac:picMk id="11266" creationId="{58FAFF55-13C7-50F6-B9FE-832E37A53B10}"/>
          </ac:picMkLst>
        </pc:picChg>
      </pc:sldChg>
      <pc:sldChg chg="add del">
        <pc:chgData name="Przemysław Sokołowski" userId="679dc00b-e69e-45f0-8878-fe5ced47bfd1" providerId="ADAL" clId="{8E99B15F-72EA-4C42-A475-20A78414D8D7}" dt="2024-02-25T13:51:07.276" v="882" actId="47"/>
        <pc:sldMkLst>
          <pc:docMk/>
          <pc:sldMk cId="2794047556" sldId="286"/>
        </pc:sldMkLst>
      </pc:sldChg>
      <pc:sldChg chg="addSp modSp add mod">
        <pc:chgData name="Przemysław Sokołowski" userId="679dc00b-e69e-45f0-8878-fe5ced47bfd1" providerId="ADAL" clId="{8E99B15F-72EA-4C42-A475-20A78414D8D7}" dt="2024-02-27T18:47:43.793" v="3064" actId="208"/>
        <pc:sldMkLst>
          <pc:docMk/>
          <pc:sldMk cId="3021261362" sldId="287"/>
        </pc:sldMkLst>
        <pc:spChg chg="add mod">
          <ac:chgData name="Przemysław Sokołowski" userId="679dc00b-e69e-45f0-8878-fe5ced47bfd1" providerId="ADAL" clId="{8E99B15F-72EA-4C42-A475-20A78414D8D7}" dt="2024-02-27T18:47:15.760" v="3057"/>
          <ac:spMkLst>
            <pc:docMk/>
            <pc:sldMk cId="3021261362" sldId="287"/>
            <ac:spMk id="2" creationId="{9C61FDFB-DCF9-C40B-B4A8-3A24B953799A}"/>
          </ac:spMkLst>
        </pc:spChg>
        <pc:spChg chg="add mod">
          <ac:chgData name="Przemysław Sokołowski" userId="679dc00b-e69e-45f0-8878-fe5ced47bfd1" providerId="ADAL" clId="{8E99B15F-72EA-4C42-A475-20A78414D8D7}" dt="2024-02-27T18:47:15.760" v="3057"/>
          <ac:spMkLst>
            <pc:docMk/>
            <pc:sldMk cId="3021261362" sldId="287"/>
            <ac:spMk id="3" creationId="{FA3EEC0A-AD2A-08D3-83F5-71FA6CEB3A81}"/>
          </ac:spMkLst>
        </pc:spChg>
        <pc:spChg chg="add mod">
          <ac:chgData name="Przemysław Sokołowski" userId="679dc00b-e69e-45f0-8878-fe5ced47bfd1" providerId="ADAL" clId="{8E99B15F-72EA-4C42-A475-20A78414D8D7}" dt="2024-02-27T18:47:15.760" v="3057"/>
          <ac:spMkLst>
            <pc:docMk/>
            <pc:sldMk cId="3021261362" sldId="287"/>
            <ac:spMk id="4" creationId="{61125541-14CD-7EEC-F467-C875D228E6AE}"/>
          </ac:spMkLst>
        </pc:spChg>
        <pc:spChg chg="add mod">
          <ac:chgData name="Przemysław Sokołowski" userId="679dc00b-e69e-45f0-8878-fe5ced47bfd1" providerId="ADAL" clId="{8E99B15F-72EA-4C42-A475-20A78414D8D7}" dt="2024-02-27T18:47:15.760" v="3057"/>
          <ac:spMkLst>
            <pc:docMk/>
            <pc:sldMk cId="3021261362" sldId="287"/>
            <ac:spMk id="5" creationId="{B1FD2C3B-7962-31CA-7EF6-1A46DBA3217B}"/>
          </ac:spMkLst>
        </pc:spChg>
        <pc:spChg chg="add mod">
          <ac:chgData name="Przemysław Sokołowski" userId="679dc00b-e69e-45f0-8878-fe5ced47bfd1" providerId="ADAL" clId="{8E99B15F-72EA-4C42-A475-20A78414D8D7}" dt="2024-02-27T18:47:15.760" v="3057"/>
          <ac:spMkLst>
            <pc:docMk/>
            <pc:sldMk cId="3021261362" sldId="287"/>
            <ac:spMk id="6" creationId="{14B6D1A5-D7C6-C324-EDA5-340ADEE46C02}"/>
          </ac:spMkLst>
        </pc:spChg>
        <pc:spChg chg="add mod">
          <ac:chgData name="Przemysław Sokołowski" userId="679dc00b-e69e-45f0-8878-fe5ced47bfd1" providerId="ADAL" clId="{8E99B15F-72EA-4C42-A475-20A78414D8D7}" dt="2024-02-27T18:47:15.760" v="3057"/>
          <ac:spMkLst>
            <pc:docMk/>
            <pc:sldMk cId="3021261362" sldId="287"/>
            <ac:spMk id="7" creationId="{0D865380-6D55-B3A0-526F-90750B0F633B}"/>
          </ac:spMkLst>
        </pc:spChg>
        <pc:spChg chg="add mod">
          <ac:chgData name="Przemysław Sokołowski" userId="679dc00b-e69e-45f0-8878-fe5ced47bfd1" providerId="ADAL" clId="{8E99B15F-72EA-4C42-A475-20A78414D8D7}" dt="2024-02-27T18:47:15.760" v="3057"/>
          <ac:spMkLst>
            <pc:docMk/>
            <pc:sldMk cId="3021261362" sldId="287"/>
            <ac:spMk id="8" creationId="{3B0F7CD3-B670-2EE4-A90D-C869C9A77EEF}"/>
          </ac:spMkLst>
        </pc:spChg>
        <pc:spChg chg="add mod">
          <ac:chgData name="Przemysław Sokołowski" userId="679dc00b-e69e-45f0-8878-fe5ced47bfd1" providerId="ADAL" clId="{8E99B15F-72EA-4C42-A475-20A78414D8D7}" dt="2024-02-27T18:47:15.760" v="3057"/>
          <ac:spMkLst>
            <pc:docMk/>
            <pc:sldMk cId="3021261362" sldId="287"/>
            <ac:spMk id="9" creationId="{B4EFDDAF-5C7C-F896-4742-88D0788E07CF}"/>
          </ac:spMkLst>
        </pc:spChg>
        <pc:spChg chg="add mod">
          <ac:chgData name="Przemysław Sokołowski" userId="679dc00b-e69e-45f0-8878-fe5ced47bfd1" providerId="ADAL" clId="{8E99B15F-72EA-4C42-A475-20A78414D8D7}" dt="2024-02-27T18:47:15.760" v="3057"/>
          <ac:spMkLst>
            <pc:docMk/>
            <pc:sldMk cId="3021261362" sldId="287"/>
            <ac:spMk id="10" creationId="{94FA0AF2-93D2-4F1F-311B-C900C53A1F10}"/>
          </ac:spMkLst>
        </pc:spChg>
        <pc:spChg chg="add mod">
          <ac:chgData name="Przemysław Sokołowski" userId="679dc00b-e69e-45f0-8878-fe5ced47bfd1" providerId="ADAL" clId="{8E99B15F-72EA-4C42-A475-20A78414D8D7}" dt="2024-02-27T18:47:43.793" v="3064" actId="208"/>
          <ac:spMkLst>
            <pc:docMk/>
            <pc:sldMk cId="3021261362" sldId="287"/>
            <ac:spMk id="11" creationId="{48362D1D-2A31-A2A1-BB05-18297BAD7A20}"/>
          </ac:spMkLst>
        </pc:spChg>
        <pc:spChg chg="add mod">
          <ac:chgData name="Przemysław Sokołowski" userId="679dc00b-e69e-45f0-8878-fe5ced47bfd1" providerId="ADAL" clId="{8E99B15F-72EA-4C42-A475-20A78414D8D7}" dt="2024-02-27T18:47:15.760" v="3057"/>
          <ac:spMkLst>
            <pc:docMk/>
            <pc:sldMk cId="3021261362" sldId="287"/>
            <ac:spMk id="12" creationId="{8C38F737-AF58-A508-3268-A698DF650029}"/>
          </ac:spMkLst>
        </pc:spChg>
        <pc:spChg chg="add mod">
          <ac:chgData name="Przemysław Sokołowski" userId="679dc00b-e69e-45f0-8878-fe5ced47bfd1" providerId="ADAL" clId="{8E99B15F-72EA-4C42-A475-20A78414D8D7}" dt="2024-02-27T18:47:15.760" v="3057"/>
          <ac:spMkLst>
            <pc:docMk/>
            <pc:sldMk cId="3021261362" sldId="287"/>
            <ac:spMk id="13" creationId="{EA16C14A-EF4E-90D4-1D07-79D7150E2364}"/>
          </ac:spMkLst>
        </pc:spChg>
        <pc:spChg chg="add mod">
          <ac:chgData name="Przemysław Sokołowski" userId="679dc00b-e69e-45f0-8878-fe5ced47bfd1" providerId="ADAL" clId="{8E99B15F-72EA-4C42-A475-20A78414D8D7}" dt="2024-02-27T18:47:15.760" v="3057"/>
          <ac:spMkLst>
            <pc:docMk/>
            <pc:sldMk cId="3021261362" sldId="287"/>
            <ac:spMk id="14" creationId="{B091C997-9BCE-2A1E-CA3E-EE86385462A2}"/>
          </ac:spMkLst>
        </pc:spChg>
        <pc:spChg chg="add mod">
          <ac:chgData name="Przemysław Sokołowski" userId="679dc00b-e69e-45f0-8878-fe5ced47bfd1" providerId="ADAL" clId="{8E99B15F-72EA-4C42-A475-20A78414D8D7}" dt="2024-02-27T18:47:15.760" v="3057"/>
          <ac:spMkLst>
            <pc:docMk/>
            <pc:sldMk cId="3021261362" sldId="287"/>
            <ac:spMk id="15" creationId="{7D8E7BE0-2306-30BC-910D-651F63E68591}"/>
          </ac:spMkLst>
        </pc:spChg>
        <pc:spChg chg="add mod">
          <ac:chgData name="Przemysław Sokołowski" userId="679dc00b-e69e-45f0-8878-fe5ced47bfd1" providerId="ADAL" clId="{8E99B15F-72EA-4C42-A475-20A78414D8D7}" dt="2024-02-27T18:47:15.760" v="3057"/>
          <ac:spMkLst>
            <pc:docMk/>
            <pc:sldMk cId="3021261362" sldId="287"/>
            <ac:spMk id="16" creationId="{EB5F21F6-0D3D-9D23-D63D-C4A37C391D4C}"/>
          </ac:spMkLst>
        </pc:spChg>
        <pc:spChg chg="add mod">
          <ac:chgData name="Przemysław Sokołowski" userId="679dc00b-e69e-45f0-8878-fe5ced47bfd1" providerId="ADAL" clId="{8E99B15F-72EA-4C42-A475-20A78414D8D7}" dt="2024-02-27T18:47:32.129" v="3062" actId="1035"/>
          <ac:spMkLst>
            <pc:docMk/>
            <pc:sldMk cId="3021261362" sldId="287"/>
            <ac:spMk id="17" creationId="{DC85DFDA-60D7-EC19-DB86-64B028B434C1}"/>
          </ac:spMkLst>
        </pc:spChg>
        <pc:spChg chg="mod">
          <ac:chgData name="Przemysław Sokołowski" userId="679dc00b-e69e-45f0-8878-fe5ced47bfd1" providerId="ADAL" clId="{8E99B15F-72EA-4C42-A475-20A78414D8D7}" dt="2024-02-25T13:56:31.510" v="1016" actId="20577"/>
          <ac:spMkLst>
            <pc:docMk/>
            <pc:sldMk cId="3021261362" sldId="287"/>
            <ac:spMk id="141" creationId="{9A03F094-36CC-1B98-2C72-2636D6012451}"/>
          </ac:spMkLst>
        </pc:spChg>
        <pc:picChg chg="mod">
          <ac:chgData name="Przemysław Sokołowski" userId="679dc00b-e69e-45f0-8878-fe5ced47bfd1" providerId="ADAL" clId="{8E99B15F-72EA-4C42-A475-20A78414D8D7}" dt="2024-02-27T18:47:28.159" v="3060" actId="1076"/>
          <ac:picMkLst>
            <pc:docMk/>
            <pc:sldMk cId="3021261362" sldId="287"/>
            <ac:picMk id="139" creationId="{C807E68A-87EE-042D-5E01-1E9471AE66AD}"/>
          </ac:picMkLst>
        </pc:picChg>
      </pc:sldChg>
      <pc:sldChg chg="addSp delSp modSp add mod modNotesTx">
        <pc:chgData name="Przemysław Sokołowski" userId="679dc00b-e69e-45f0-8878-fe5ced47bfd1" providerId="ADAL" clId="{8E99B15F-72EA-4C42-A475-20A78414D8D7}" dt="2024-02-27T19:25:59.381" v="3704" actId="1076"/>
        <pc:sldMkLst>
          <pc:docMk/>
          <pc:sldMk cId="3423480103" sldId="288"/>
        </pc:sldMkLst>
        <pc:spChg chg="del">
          <ac:chgData name="Przemysław Sokołowski" userId="679dc00b-e69e-45f0-8878-fe5ced47bfd1" providerId="ADAL" clId="{8E99B15F-72EA-4C42-A475-20A78414D8D7}" dt="2024-02-25T14:03:22.930" v="1078" actId="478"/>
          <ac:spMkLst>
            <pc:docMk/>
            <pc:sldMk cId="3423480103" sldId="288"/>
            <ac:spMk id="2" creationId="{41B7CCDC-7CB0-FBFE-588F-EAED0FB15DFC}"/>
          </ac:spMkLst>
        </pc:spChg>
        <pc:spChg chg="add mod">
          <ac:chgData name="Przemysław Sokołowski" userId="679dc00b-e69e-45f0-8878-fe5ced47bfd1" providerId="ADAL" clId="{8E99B15F-72EA-4C42-A475-20A78414D8D7}" dt="2024-02-27T18:47:51.864" v="3065"/>
          <ac:spMkLst>
            <pc:docMk/>
            <pc:sldMk cId="3423480103" sldId="288"/>
            <ac:spMk id="2" creationId="{E4DA96CE-F3C3-BC42-AC2A-A38DA121A2CC}"/>
          </ac:spMkLst>
        </pc:spChg>
        <pc:spChg chg="del">
          <ac:chgData name="Przemysław Sokołowski" userId="679dc00b-e69e-45f0-8878-fe5ced47bfd1" providerId="ADAL" clId="{8E99B15F-72EA-4C42-A475-20A78414D8D7}" dt="2024-02-25T14:03:23.860" v="1079" actId="478"/>
          <ac:spMkLst>
            <pc:docMk/>
            <pc:sldMk cId="3423480103" sldId="288"/>
            <ac:spMk id="3" creationId="{AC8DB356-4522-666F-796B-ED99C554AC1A}"/>
          </ac:spMkLst>
        </pc:spChg>
        <pc:spChg chg="add mod">
          <ac:chgData name="Przemysław Sokołowski" userId="679dc00b-e69e-45f0-8878-fe5ced47bfd1" providerId="ADAL" clId="{8E99B15F-72EA-4C42-A475-20A78414D8D7}" dt="2024-02-27T18:47:51.864" v="3065"/>
          <ac:spMkLst>
            <pc:docMk/>
            <pc:sldMk cId="3423480103" sldId="288"/>
            <ac:spMk id="3" creationId="{F2D5AC79-3378-CD81-0B2B-45EC3C727A76}"/>
          </ac:spMkLst>
        </pc:spChg>
        <pc:spChg chg="add mod">
          <ac:chgData name="Przemysław Sokołowski" userId="679dc00b-e69e-45f0-8878-fe5ced47bfd1" providerId="ADAL" clId="{8E99B15F-72EA-4C42-A475-20A78414D8D7}" dt="2024-02-27T18:47:51.864" v="3065"/>
          <ac:spMkLst>
            <pc:docMk/>
            <pc:sldMk cId="3423480103" sldId="288"/>
            <ac:spMk id="4" creationId="{93EA5C5B-73FA-38A4-BAC0-1CFD79BFC1E4}"/>
          </ac:spMkLst>
        </pc:spChg>
        <pc:spChg chg="add mod">
          <ac:chgData name="Przemysław Sokołowski" userId="679dc00b-e69e-45f0-8878-fe5ced47bfd1" providerId="ADAL" clId="{8E99B15F-72EA-4C42-A475-20A78414D8D7}" dt="2024-02-27T18:47:51.864" v="3065"/>
          <ac:spMkLst>
            <pc:docMk/>
            <pc:sldMk cId="3423480103" sldId="288"/>
            <ac:spMk id="5" creationId="{852F449B-5D69-7BD0-3748-D1B7A3C5A8DF}"/>
          </ac:spMkLst>
        </pc:spChg>
        <pc:spChg chg="add del">
          <ac:chgData name="Przemysław Sokołowski" userId="679dc00b-e69e-45f0-8878-fe5ced47bfd1" providerId="ADAL" clId="{8E99B15F-72EA-4C42-A475-20A78414D8D7}" dt="2024-02-25T14:01:10.345" v="1021" actId="22"/>
          <ac:spMkLst>
            <pc:docMk/>
            <pc:sldMk cId="3423480103" sldId="288"/>
            <ac:spMk id="5" creationId="{BAE2E67D-4A3D-CA28-D27C-361A3E9B68EF}"/>
          </ac:spMkLst>
        </pc:spChg>
        <pc:spChg chg="mod">
          <ac:chgData name="Przemysław Sokołowski" userId="679dc00b-e69e-45f0-8878-fe5ced47bfd1" providerId="ADAL" clId="{8E99B15F-72EA-4C42-A475-20A78414D8D7}" dt="2024-02-27T19:21:56.796" v="3674" actId="1076"/>
          <ac:spMkLst>
            <pc:docMk/>
            <pc:sldMk cId="3423480103" sldId="288"/>
            <ac:spMk id="6" creationId="{35A5F3D2-EB46-158D-E33B-3666E2C16161}"/>
          </ac:spMkLst>
        </pc:spChg>
        <pc:spChg chg="mod">
          <ac:chgData name="Przemysław Sokołowski" userId="679dc00b-e69e-45f0-8878-fe5ced47bfd1" providerId="ADAL" clId="{8E99B15F-72EA-4C42-A475-20A78414D8D7}" dt="2024-02-27T19:22:10.579" v="3675" actId="1076"/>
          <ac:spMkLst>
            <pc:docMk/>
            <pc:sldMk cId="3423480103" sldId="288"/>
            <ac:spMk id="7" creationId="{39ED9434-3ED3-E52A-87E0-9D2535768676}"/>
          </ac:spMkLst>
        </pc:spChg>
        <pc:spChg chg="add mod">
          <ac:chgData name="Przemysław Sokołowski" userId="679dc00b-e69e-45f0-8878-fe5ced47bfd1" providerId="ADAL" clId="{8E99B15F-72EA-4C42-A475-20A78414D8D7}" dt="2024-02-27T18:47:51.864" v="3065"/>
          <ac:spMkLst>
            <pc:docMk/>
            <pc:sldMk cId="3423480103" sldId="288"/>
            <ac:spMk id="8" creationId="{B80F308F-50FA-413D-67FD-38D89FE921C9}"/>
          </ac:spMkLst>
        </pc:spChg>
        <pc:spChg chg="add mod">
          <ac:chgData name="Przemysław Sokołowski" userId="679dc00b-e69e-45f0-8878-fe5ced47bfd1" providerId="ADAL" clId="{8E99B15F-72EA-4C42-A475-20A78414D8D7}" dt="2024-02-27T18:47:51.864" v="3065"/>
          <ac:spMkLst>
            <pc:docMk/>
            <pc:sldMk cId="3423480103" sldId="288"/>
            <ac:spMk id="9" creationId="{417C9C1C-6526-E79E-368A-0148A11CADF1}"/>
          </ac:spMkLst>
        </pc:spChg>
        <pc:spChg chg="add mod">
          <ac:chgData name="Przemysław Sokołowski" userId="679dc00b-e69e-45f0-8878-fe5ced47bfd1" providerId="ADAL" clId="{8E99B15F-72EA-4C42-A475-20A78414D8D7}" dt="2024-02-27T18:47:51.864" v="3065"/>
          <ac:spMkLst>
            <pc:docMk/>
            <pc:sldMk cId="3423480103" sldId="288"/>
            <ac:spMk id="10" creationId="{201C60FB-7782-33D2-4171-87978668F083}"/>
          </ac:spMkLst>
        </pc:spChg>
        <pc:spChg chg="add mod">
          <ac:chgData name="Przemysław Sokołowski" userId="679dc00b-e69e-45f0-8878-fe5ced47bfd1" providerId="ADAL" clId="{8E99B15F-72EA-4C42-A475-20A78414D8D7}" dt="2024-02-27T18:47:51.864" v="3065"/>
          <ac:spMkLst>
            <pc:docMk/>
            <pc:sldMk cId="3423480103" sldId="288"/>
            <ac:spMk id="11" creationId="{1C31B4E7-499F-7B0F-1343-ECF2123E85C6}"/>
          </ac:spMkLst>
        </pc:spChg>
        <pc:spChg chg="add mod">
          <ac:chgData name="Przemysław Sokołowski" userId="679dc00b-e69e-45f0-8878-fe5ced47bfd1" providerId="ADAL" clId="{8E99B15F-72EA-4C42-A475-20A78414D8D7}" dt="2024-02-27T18:47:51.864" v="3065"/>
          <ac:spMkLst>
            <pc:docMk/>
            <pc:sldMk cId="3423480103" sldId="288"/>
            <ac:spMk id="12" creationId="{2E689715-9D72-3541-44F6-E2BF9C51BADD}"/>
          </ac:spMkLst>
        </pc:spChg>
        <pc:spChg chg="add mod">
          <ac:chgData name="Przemysław Sokołowski" userId="679dc00b-e69e-45f0-8878-fe5ced47bfd1" providerId="ADAL" clId="{8E99B15F-72EA-4C42-A475-20A78414D8D7}" dt="2024-02-27T18:47:51.864" v="3065"/>
          <ac:spMkLst>
            <pc:docMk/>
            <pc:sldMk cId="3423480103" sldId="288"/>
            <ac:spMk id="13" creationId="{4662089C-4FF9-C712-4184-C0308832B99B}"/>
          </ac:spMkLst>
        </pc:spChg>
        <pc:spChg chg="add mod">
          <ac:chgData name="Przemysław Sokołowski" userId="679dc00b-e69e-45f0-8878-fe5ced47bfd1" providerId="ADAL" clId="{8E99B15F-72EA-4C42-A475-20A78414D8D7}" dt="2024-02-27T18:47:51.864" v="3065"/>
          <ac:spMkLst>
            <pc:docMk/>
            <pc:sldMk cId="3423480103" sldId="288"/>
            <ac:spMk id="14" creationId="{E192DD07-4F51-EC5E-7D5E-C3AC141254B9}"/>
          </ac:spMkLst>
        </pc:spChg>
        <pc:spChg chg="add mod">
          <ac:chgData name="Przemysław Sokołowski" userId="679dc00b-e69e-45f0-8878-fe5ced47bfd1" providerId="ADAL" clId="{8E99B15F-72EA-4C42-A475-20A78414D8D7}" dt="2024-02-27T18:47:51.864" v="3065"/>
          <ac:spMkLst>
            <pc:docMk/>
            <pc:sldMk cId="3423480103" sldId="288"/>
            <ac:spMk id="15" creationId="{142497FD-B67D-291E-1EBA-275CAFD4DFAE}"/>
          </ac:spMkLst>
        </pc:spChg>
        <pc:spChg chg="add mod">
          <ac:chgData name="Przemysław Sokołowski" userId="679dc00b-e69e-45f0-8878-fe5ced47bfd1" providerId="ADAL" clId="{8E99B15F-72EA-4C42-A475-20A78414D8D7}" dt="2024-02-27T18:47:51.864" v="3065"/>
          <ac:spMkLst>
            <pc:docMk/>
            <pc:sldMk cId="3423480103" sldId="288"/>
            <ac:spMk id="16" creationId="{F881FD41-282E-9A7D-CE36-82D6A04B6822}"/>
          </ac:spMkLst>
        </pc:spChg>
        <pc:spChg chg="add mod">
          <ac:chgData name="Przemysław Sokołowski" userId="679dc00b-e69e-45f0-8878-fe5ced47bfd1" providerId="ADAL" clId="{8E99B15F-72EA-4C42-A475-20A78414D8D7}" dt="2024-02-27T18:47:51.864" v="3065"/>
          <ac:spMkLst>
            <pc:docMk/>
            <pc:sldMk cId="3423480103" sldId="288"/>
            <ac:spMk id="17" creationId="{42D227A1-AA2E-A8DC-6ACA-5F8D2D7C9CE0}"/>
          </ac:spMkLst>
        </pc:spChg>
        <pc:spChg chg="add mod">
          <ac:chgData name="Przemysław Sokołowski" userId="679dc00b-e69e-45f0-8878-fe5ced47bfd1" providerId="ADAL" clId="{8E99B15F-72EA-4C42-A475-20A78414D8D7}" dt="2024-02-27T18:47:51.864" v="3065"/>
          <ac:spMkLst>
            <pc:docMk/>
            <pc:sldMk cId="3423480103" sldId="288"/>
            <ac:spMk id="18" creationId="{3DAEC6F6-A0D1-81B5-E6DD-DF26C9FB92D6}"/>
          </ac:spMkLst>
        </pc:spChg>
        <pc:spChg chg="add mod">
          <ac:chgData name="Przemysław Sokołowski" userId="679dc00b-e69e-45f0-8878-fe5ced47bfd1" providerId="ADAL" clId="{8E99B15F-72EA-4C42-A475-20A78414D8D7}" dt="2024-02-27T18:47:51.864" v="3065"/>
          <ac:spMkLst>
            <pc:docMk/>
            <pc:sldMk cId="3423480103" sldId="288"/>
            <ac:spMk id="19" creationId="{07C67930-E958-0FD8-28BC-1791B5A13554}"/>
          </ac:spMkLst>
        </pc:spChg>
        <pc:spChg chg="mod">
          <ac:chgData name="Przemysław Sokołowski" userId="679dc00b-e69e-45f0-8878-fe5ced47bfd1" providerId="ADAL" clId="{8E99B15F-72EA-4C42-A475-20A78414D8D7}" dt="2024-02-27T19:22:10.579" v="3675" actId="1076"/>
          <ac:spMkLst>
            <pc:docMk/>
            <pc:sldMk cId="3423480103" sldId="288"/>
            <ac:spMk id="152" creationId="{564BDB0D-0F39-F1C4-3EC6-B77B157E3815}"/>
          </ac:spMkLst>
        </pc:spChg>
        <pc:spChg chg="mod">
          <ac:chgData name="Przemysław Sokołowski" userId="679dc00b-e69e-45f0-8878-fe5ced47bfd1" providerId="ADAL" clId="{8E99B15F-72EA-4C42-A475-20A78414D8D7}" dt="2024-02-27T19:25:59.381" v="3704" actId="1076"/>
          <ac:spMkLst>
            <pc:docMk/>
            <pc:sldMk cId="3423480103" sldId="288"/>
            <ac:spMk id="153" creationId="{703DEC05-56BB-E56A-E10A-167AA675C783}"/>
          </ac:spMkLst>
        </pc:spChg>
        <pc:spChg chg="del mod">
          <ac:chgData name="Przemysław Sokołowski" userId="679dc00b-e69e-45f0-8878-fe5ced47bfd1" providerId="ADAL" clId="{8E99B15F-72EA-4C42-A475-20A78414D8D7}" dt="2024-02-25T14:04:37.483" v="1104" actId="478"/>
          <ac:spMkLst>
            <pc:docMk/>
            <pc:sldMk cId="3423480103" sldId="288"/>
            <ac:spMk id="156" creationId="{CB2DA953-9E32-BA8E-1D80-1D204520E216}"/>
          </ac:spMkLst>
        </pc:spChg>
        <pc:spChg chg="del">
          <ac:chgData name="Przemysław Sokołowski" userId="679dc00b-e69e-45f0-8878-fe5ced47bfd1" providerId="ADAL" clId="{8E99B15F-72EA-4C42-A475-20A78414D8D7}" dt="2024-02-25T14:03:21.640" v="1077" actId="478"/>
          <ac:spMkLst>
            <pc:docMk/>
            <pc:sldMk cId="3423480103" sldId="288"/>
            <ac:spMk id="157" creationId="{623F2F3E-1445-B457-7029-50BB318C51A7}"/>
          </ac:spMkLst>
        </pc:spChg>
        <pc:picChg chg="add del mod">
          <ac:chgData name="Przemysław Sokołowski" userId="679dc00b-e69e-45f0-8878-fe5ced47bfd1" providerId="ADAL" clId="{8E99B15F-72EA-4C42-A475-20A78414D8D7}" dt="2024-02-25T14:02:06.741" v="1074" actId="478"/>
          <ac:picMkLst>
            <pc:docMk/>
            <pc:sldMk cId="3423480103" sldId="288"/>
            <ac:picMk id="12290" creationId="{88587D06-BCAE-CF0C-FBBE-1AFA5B5D8A28}"/>
          </ac:picMkLst>
        </pc:picChg>
        <pc:picChg chg="add mod">
          <ac:chgData name="Przemysław Sokołowski" userId="679dc00b-e69e-45f0-8878-fe5ced47bfd1" providerId="ADAL" clId="{8E99B15F-72EA-4C42-A475-20A78414D8D7}" dt="2024-02-27T19:21:41.201" v="3671" actId="1076"/>
          <ac:picMkLst>
            <pc:docMk/>
            <pc:sldMk cId="3423480103" sldId="288"/>
            <ac:picMk id="12292" creationId="{CF4A6AC4-2F43-ACE4-F09F-BFA773A9C72E}"/>
          </ac:picMkLst>
        </pc:picChg>
      </pc:sldChg>
      <pc:sldChg chg="addSp delSp modSp add mod modNotesTx">
        <pc:chgData name="Przemysław Sokołowski" userId="679dc00b-e69e-45f0-8878-fe5ced47bfd1" providerId="ADAL" clId="{8E99B15F-72EA-4C42-A475-20A78414D8D7}" dt="2024-02-27T19:31:43.802" v="3846" actId="1037"/>
        <pc:sldMkLst>
          <pc:docMk/>
          <pc:sldMk cId="4260384666" sldId="289"/>
        </pc:sldMkLst>
        <pc:spChg chg="add mod">
          <ac:chgData name="Przemysław Sokołowski" userId="679dc00b-e69e-45f0-8878-fe5ced47bfd1" providerId="ADAL" clId="{8E99B15F-72EA-4C42-A475-20A78414D8D7}" dt="2024-02-27T18:47:59.184" v="3066"/>
          <ac:spMkLst>
            <pc:docMk/>
            <pc:sldMk cId="4260384666" sldId="289"/>
            <ac:spMk id="2" creationId="{A154CB2B-D5DC-D635-8D14-E7322D246DD5}"/>
          </ac:spMkLst>
        </pc:spChg>
        <pc:spChg chg="add mod">
          <ac:chgData name="Przemysław Sokołowski" userId="679dc00b-e69e-45f0-8878-fe5ced47bfd1" providerId="ADAL" clId="{8E99B15F-72EA-4C42-A475-20A78414D8D7}" dt="2024-02-27T18:47:59.184" v="3066"/>
          <ac:spMkLst>
            <pc:docMk/>
            <pc:sldMk cId="4260384666" sldId="289"/>
            <ac:spMk id="4" creationId="{CDEF6591-AFF6-ECFE-05C1-DFCCDDB5ADCC}"/>
          </ac:spMkLst>
        </pc:spChg>
        <pc:spChg chg="del">
          <ac:chgData name="Przemysław Sokołowski" userId="679dc00b-e69e-45f0-8878-fe5ced47bfd1" providerId="ADAL" clId="{8E99B15F-72EA-4C42-A475-20A78414D8D7}" dt="2024-02-25T14:07:11.971" v="1139" actId="478"/>
          <ac:spMkLst>
            <pc:docMk/>
            <pc:sldMk cId="4260384666" sldId="289"/>
            <ac:spMk id="6" creationId="{3513D9B1-81A0-868A-B6F1-7AA07DBF6DBE}"/>
          </ac:spMkLst>
        </pc:spChg>
        <pc:spChg chg="add mod">
          <ac:chgData name="Przemysław Sokołowski" userId="679dc00b-e69e-45f0-8878-fe5ced47bfd1" providerId="ADAL" clId="{8E99B15F-72EA-4C42-A475-20A78414D8D7}" dt="2024-02-27T18:47:59.184" v="3066"/>
          <ac:spMkLst>
            <pc:docMk/>
            <pc:sldMk cId="4260384666" sldId="289"/>
            <ac:spMk id="6" creationId="{CFBFB928-61AB-39B8-262C-7918004412D3}"/>
          </ac:spMkLst>
        </pc:spChg>
        <pc:spChg chg="mod">
          <ac:chgData name="Przemysław Sokołowski" userId="679dc00b-e69e-45f0-8878-fe5ced47bfd1" providerId="ADAL" clId="{8E99B15F-72EA-4C42-A475-20A78414D8D7}" dt="2024-02-27T19:31:34.446" v="3819" actId="1076"/>
          <ac:spMkLst>
            <pc:docMk/>
            <pc:sldMk cId="4260384666" sldId="289"/>
            <ac:spMk id="7" creationId="{D52E9C65-59BE-D50E-7C4B-0D739CA5248C}"/>
          </ac:spMkLst>
        </pc:spChg>
        <pc:spChg chg="add mod">
          <ac:chgData name="Przemysław Sokołowski" userId="679dc00b-e69e-45f0-8878-fe5ced47bfd1" providerId="ADAL" clId="{8E99B15F-72EA-4C42-A475-20A78414D8D7}" dt="2024-02-27T19:31:43.802" v="3846" actId="1037"/>
          <ac:spMkLst>
            <pc:docMk/>
            <pc:sldMk cId="4260384666" sldId="289"/>
            <ac:spMk id="8" creationId="{5A5AD453-5090-577F-4196-6DEE2CE7EF1A}"/>
          </ac:spMkLst>
        </pc:spChg>
        <pc:spChg chg="add mod">
          <ac:chgData name="Przemysław Sokołowski" userId="679dc00b-e69e-45f0-8878-fe5ced47bfd1" providerId="ADAL" clId="{8E99B15F-72EA-4C42-A475-20A78414D8D7}" dt="2024-02-27T18:47:59.184" v="3066"/>
          <ac:spMkLst>
            <pc:docMk/>
            <pc:sldMk cId="4260384666" sldId="289"/>
            <ac:spMk id="9" creationId="{5A76C7DA-3C4D-8AF4-428B-9A337DB707F1}"/>
          </ac:spMkLst>
        </pc:spChg>
        <pc:spChg chg="add mod">
          <ac:chgData name="Przemysław Sokołowski" userId="679dc00b-e69e-45f0-8878-fe5ced47bfd1" providerId="ADAL" clId="{8E99B15F-72EA-4C42-A475-20A78414D8D7}" dt="2024-02-27T18:47:59.184" v="3066"/>
          <ac:spMkLst>
            <pc:docMk/>
            <pc:sldMk cId="4260384666" sldId="289"/>
            <ac:spMk id="10" creationId="{E0559AA2-FD30-36FE-402C-CB9EAF7CB71E}"/>
          </ac:spMkLst>
        </pc:spChg>
        <pc:spChg chg="add mod">
          <ac:chgData name="Przemysław Sokołowski" userId="679dc00b-e69e-45f0-8878-fe5ced47bfd1" providerId="ADAL" clId="{8E99B15F-72EA-4C42-A475-20A78414D8D7}" dt="2024-02-27T18:47:59.184" v="3066"/>
          <ac:spMkLst>
            <pc:docMk/>
            <pc:sldMk cId="4260384666" sldId="289"/>
            <ac:spMk id="11" creationId="{2AE40D39-9AEC-4437-81D9-C7350FC2E45C}"/>
          </ac:spMkLst>
        </pc:spChg>
        <pc:spChg chg="add mod">
          <ac:chgData name="Przemysław Sokołowski" userId="679dc00b-e69e-45f0-8878-fe5ced47bfd1" providerId="ADAL" clId="{8E99B15F-72EA-4C42-A475-20A78414D8D7}" dt="2024-02-27T18:47:59.184" v="3066"/>
          <ac:spMkLst>
            <pc:docMk/>
            <pc:sldMk cId="4260384666" sldId="289"/>
            <ac:spMk id="12" creationId="{D74205AD-0015-CEA2-D255-61BC6D30952D}"/>
          </ac:spMkLst>
        </pc:spChg>
        <pc:spChg chg="add mod">
          <ac:chgData name="Przemysław Sokołowski" userId="679dc00b-e69e-45f0-8878-fe5ced47bfd1" providerId="ADAL" clId="{8E99B15F-72EA-4C42-A475-20A78414D8D7}" dt="2024-02-27T18:47:59.184" v="3066"/>
          <ac:spMkLst>
            <pc:docMk/>
            <pc:sldMk cId="4260384666" sldId="289"/>
            <ac:spMk id="13" creationId="{1F4076BD-7B01-FE71-050F-695DE936AD21}"/>
          </ac:spMkLst>
        </pc:spChg>
        <pc:spChg chg="add mod">
          <ac:chgData name="Przemysław Sokołowski" userId="679dc00b-e69e-45f0-8878-fe5ced47bfd1" providerId="ADAL" clId="{8E99B15F-72EA-4C42-A475-20A78414D8D7}" dt="2024-02-27T18:47:59.184" v="3066"/>
          <ac:spMkLst>
            <pc:docMk/>
            <pc:sldMk cId="4260384666" sldId="289"/>
            <ac:spMk id="14" creationId="{E9E6842E-FF2D-8AEA-1CA0-62BC555D3928}"/>
          </ac:spMkLst>
        </pc:spChg>
        <pc:spChg chg="add mod">
          <ac:chgData name="Przemysław Sokołowski" userId="679dc00b-e69e-45f0-8878-fe5ced47bfd1" providerId="ADAL" clId="{8E99B15F-72EA-4C42-A475-20A78414D8D7}" dt="2024-02-27T18:47:59.184" v="3066"/>
          <ac:spMkLst>
            <pc:docMk/>
            <pc:sldMk cId="4260384666" sldId="289"/>
            <ac:spMk id="15" creationId="{4325B9BF-DFD0-39C8-79A9-4E335FA74E1F}"/>
          </ac:spMkLst>
        </pc:spChg>
        <pc:spChg chg="add mod">
          <ac:chgData name="Przemysław Sokołowski" userId="679dc00b-e69e-45f0-8878-fe5ced47bfd1" providerId="ADAL" clId="{8E99B15F-72EA-4C42-A475-20A78414D8D7}" dt="2024-02-27T18:47:59.184" v="3066"/>
          <ac:spMkLst>
            <pc:docMk/>
            <pc:sldMk cId="4260384666" sldId="289"/>
            <ac:spMk id="16" creationId="{577CAC85-1794-3099-BF51-C884CCA37162}"/>
          </ac:spMkLst>
        </pc:spChg>
        <pc:spChg chg="add mod">
          <ac:chgData name="Przemysław Sokołowski" userId="679dc00b-e69e-45f0-8878-fe5ced47bfd1" providerId="ADAL" clId="{8E99B15F-72EA-4C42-A475-20A78414D8D7}" dt="2024-02-27T18:47:59.184" v="3066"/>
          <ac:spMkLst>
            <pc:docMk/>
            <pc:sldMk cId="4260384666" sldId="289"/>
            <ac:spMk id="17" creationId="{C8A454B1-E42B-235B-C8E0-004D9A5813A2}"/>
          </ac:spMkLst>
        </pc:spChg>
        <pc:spChg chg="add mod">
          <ac:chgData name="Przemysław Sokołowski" userId="679dc00b-e69e-45f0-8878-fe5ced47bfd1" providerId="ADAL" clId="{8E99B15F-72EA-4C42-A475-20A78414D8D7}" dt="2024-02-27T18:47:59.184" v="3066"/>
          <ac:spMkLst>
            <pc:docMk/>
            <pc:sldMk cId="4260384666" sldId="289"/>
            <ac:spMk id="18" creationId="{1972340A-02B9-2323-A2FA-CE485D07101A}"/>
          </ac:spMkLst>
        </pc:spChg>
        <pc:spChg chg="add mod">
          <ac:chgData name="Przemysław Sokołowski" userId="679dc00b-e69e-45f0-8878-fe5ced47bfd1" providerId="ADAL" clId="{8E99B15F-72EA-4C42-A475-20A78414D8D7}" dt="2024-02-27T18:47:59.184" v="3066"/>
          <ac:spMkLst>
            <pc:docMk/>
            <pc:sldMk cId="4260384666" sldId="289"/>
            <ac:spMk id="19" creationId="{E7C5E1FC-B6AA-2C82-CB66-178E3C68B0D4}"/>
          </ac:spMkLst>
        </pc:spChg>
        <pc:spChg chg="add mod">
          <ac:chgData name="Przemysław Sokołowski" userId="679dc00b-e69e-45f0-8878-fe5ced47bfd1" providerId="ADAL" clId="{8E99B15F-72EA-4C42-A475-20A78414D8D7}" dt="2024-02-27T18:47:59.184" v="3066"/>
          <ac:spMkLst>
            <pc:docMk/>
            <pc:sldMk cId="4260384666" sldId="289"/>
            <ac:spMk id="20" creationId="{0A96CFC7-F0B0-A14C-B0D6-2B50266E8547}"/>
          </ac:spMkLst>
        </pc:spChg>
        <pc:spChg chg="add mod">
          <ac:chgData name="Przemysław Sokołowski" userId="679dc00b-e69e-45f0-8878-fe5ced47bfd1" providerId="ADAL" clId="{8E99B15F-72EA-4C42-A475-20A78414D8D7}" dt="2024-02-27T18:47:59.184" v="3066"/>
          <ac:spMkLst>
            <pc:docMk/>
            <pc:sldMk cId="4260384666" sldId="289"/>
            <ac:spMk id="21" creationId="{2D6A1E76-196D-225E-2D31-AD4BDF4183A6}"/>
          </ac:spMkLst>
        </pc:spChg>
        <pc:spChg chg="mod">
          <ac:chgData name="Przemysław Sokołowski" userId="679dc00b-e69e-45f0-8878-fe5ced47bfd1" providerId="ADAL" clId="{8E99B15F-72EA-4C42-A475-20A78414D8D7}" dt="2024-02-27T19:31:34.446" v="3819" actId="1076"/>
          <ac:spMkLst>
            <pc:docMk/>
            <pc:sldMk cId="4260384666" sldId="289"/>
            <ac:spMk id="152" creationId="{D1E41EF7-F9C4-E532-3BE4-F2901A55B130}"/>
          </ac:spMkLst>
        </pc:spChg>
        <pc:spChg chg="del mod">
          <ac:chgData name="Przemysław Sokołowski" userId="679dc00b-e69e-45f0-8878-fe5ced47bfd1" providerId="ADAL" clId="{8E99B15F-72EA-4C42-A475-20A78414D8D7}" dt="2024-02-25T14:07:04.967" v="1135" actId="478"/>
          <ac:spMkLst>
            <pc:docMk/>
            <pc:sldMk cId="4260384666" sldId="289"/>
            <ac:spMk id="153" creationId="{34461F59-D65C-EB71-F320-DF3A53E57073}"/>
          </ac:spMkLst>
        </pc:spChg>
        <pc:picChg chg="add mod">
          <ac:chgData name="Przemysław Sokołowski" userId="679dc00b-e69e-45f0-8878-fe5ced47bfd1" providerId="ADAL" clId="{8E99B15F-72EA-4C42-A475-20A78414D8D7}" dt="2024-02-27T19:31:43.802" v="3846" actId="1037"/>
          <ac:picMkLst>
            <pc:docMk/>
            <pc:sldMk cId="4260384666" sldId="289"/>
            <ac:picMk id="3" creationId="{29771B3A-A133-D044-2917-749CB1C1BD70}"/>
          </ac:picMkLst>
        </pc:picChg>
        <pc:picChg chg="add mod">
          <ac:chgData name="Przemysław Sokołowski" userId="679dc00b-e69e-45f0-8878-fe5ced47bfd1" providerId="ADAL" clId="{8E99B15F-72EA-4C42-A475-20A78414D8D7}" dt="2024-02-27T19:31:43.802" v="3846" actId="1037"/>
          <ac:picMkLst>
            <pc:docMk/>
            <pc:sldMk cId="4260384666" sldId="289"/>
            <ac:picMk id="5" creationId="{6DA7E694-4788-75FE-3446-B92CEB1B398E}"/>
          </ac:picMkLst>
        </pc:picChg>
        <pc:picChg chg="mod">
          <ac:chgData name="Przemysław Sokołowski" userId="679dc00b-e69e-45f0-8878-fe5ced47bfd1" providerId="ADAL" clId="{8E99B15F-72EA-4C42-A475-20A78414D8D7}" dt="2024-02-25T14:08:38.698" v="1167" actId="1076"/>
          <ac:picMkLst>
            <pc:docMk/>
            <pc:sldMk cId="4260384666" sldId="289"/>
            <ac:picMk id="151" creationId="{470BF616-2865-A43F-75F2-88A4F7900B1A}"/>
          </ac:picMkLst>
        </pc:picChg>
        <pc:picChg chg="del">
          <ac:chgData name="Przemysław Sokołowski" userId="679dc00b-e69e-45f0-8878-fe5ced47bfd1" providerId="ADAL" clId="{8E99B15F-72EA-4C42-A475-20A78414D8D7}" dt="2024-02-25T14:06:11.265" v="1122" actId="478"/>
          <ac:picMkLst>
            <pc:docMk/>
            <pc:sldMk cId="4260384666" sldId="289"/>
            <ac:picMk id="12292" creationId="{5B01EEFC-CC17-733C-1F83-976B7CE8C4B8}"/>
          </ac:picMkLst>
        </pc:picChg>
      </pc:sldChg>
      <pc:sldChg chg="addSp delSp modSp add mod modNotesTx">
        <pc:chgData name="Przemysław Sokołowski" userId="679dc00b-e69e-45f0-8878-fe5ced47bfd1" providerId="ADAL" clId="{8E99B15F-72EA-4C42-A475-20A78414D8D7}" dt="2024-02-27T19:36:15.180" v="3877"/>
        <pc:sldMkLst>
          <pc:docMk/>
          <pc:sldMk cId="4167468037" sldId="290"/>
        </pc:sldMkLst>
        <pc:spChg chg="add mod">
          <ac:chgData name="Przemysław Sokołowski" userId="679dc00b-e69e-45f0-8878-fe5ced47bfd1" providerId="ADAL" clId="{8E99B15F-72EA-4C42-A475-20A78414D8D7}" dt="2024-02-27T18:48:00.865" v="3067"/>
          <ac:spMkLst>
            <pc:docMk/>
            <pc:sldMk cId="4167468037" sldId="290"/>
            <ac:spMk id="2" creationId="{27831BE6-0DB9-9E15-CF39-823C302305B4}"/>
          </ac:spMkLst>
        </pc:spChg>
        <pc:spChg chg="add mod">
          <ac:chgData name="Przemysław Sokołowski" userId="679dc00b-e69e-45f0-8878-fe5ced47bfd1" providerId="ADAL" clId="{8E99B15F-72EA-4C42-A475-20A78414D8D7}" dt="2024-02-27T18:48:00.865" v="3067"/>
          <ac:spMkLst>
            <pc:docMk/>
            <pc:sldMk cId="4167468037" sldId="290"/>
            <ac:spMk id="3" creationId="{69507362-59B7-51A2-2DB6-DB7DA3C25754}"/>
          </ac:spMkLst>
        </pc:spChg>
        <pc:spChg chg="add mod">
          <ac:chgData name="Przemysław Sokołowski" userId="679dc00b-e69e-45f0-8878-fe5ced47bfd1" providerId="ADAL" clId="{8E99B15F-72EA-4C42-A475-20A78414D8D7}" dt="2024-02-27T18:48:00.865" v="3067"/>
          <ac:spMkLst>
            <pc:docMk/>
            <pc:sldMk cId="4167468037" sldId="290"/>
            <ac:spMk id="5" creationId="{14BD1A7E-A5FC-257F-AAFF-26CFA8F10BFE}"/>
          </ac:spMkLst>
        </pc:spChg>
        <pc:spChg chg="add mod">
          <ac:chgData name="Przemysław Sokołowski" userId="679dc00b-e69e-45f0-8878-fe5ced47bfd1" providerId="ADAL" clId="{8E99B15F-72EA-4C42-A475-20A78414D8D7}" dt="2024-02-27T18:48:00.865" v="3067"/>
          <ac:spMkLst>
            <pc:docMk/>
            <pc:sldMk cId="4167468037" sldId="290"/>
            <ac:spMk id="6" creationId="{33FB8A74-A48D-14DA-8686-0F998D9049A6}"/>
          </ac:spMkLst>
        </pc:spChg>
        <pc:spChg chg="del mod">
          <ac:chgData name="Przemysław Sokołowski" userId="679dc00b-e69e-45f0-8878-fe5ced47bfd1" providerId="ADAL" clId="{8E99B15F-72EA-4C42-A475-20A78414D8D7}" dt="2024-02-27T19:31:18.024" v="3793" actId="478"/>
          <ac:spMkLst>
            <pc:docMk/>
            <pc:sldMk cId="4167468037" sldId="290"/>
            <ac:spMk id="7" creationId="{7EEE5A36-50AC-0253-AE7E-2831577D7735}"/>
          </ac:spMkLst>
        </pc:spChg>
        <pc:spChg chg="mod">
          <ac:chgData name="Przemysław Sokołowski" userId="679dc00b-e69e-45f0-8878-fe5ced47bfd1" providerId="ADAL" clId="{8E99B15F-72EA-4C42-A475-20A78414D8D7}" dt="2024-02-27T19:31:23.814" v="3818" actId="1035"/>
          <ac:spMkLst>
            <pc:docMk/>
            <pc:sldMk cId="4167468037" sldId="290"/>
            <ac:spMk id="8" creationId="{B729DC2A-F8F8-34F3-69CC-62263F2F7603}"/>
          </ac:spMkLst>
        </pc:spChg>
        <pc:spChg chg="add mod">
          <ac:chgData name="Przemysław Sokołowski" userId="679dc00b-e69e-45f0-8878-fe5ced47bfd1" providerId="ADAL" clId="{8E99B15F-72EA-4C42-A475-20A78414D8D7}" dt="2024-02-27T18:48:00.865" v="3067"/>
          <ac:spMkLst>
            <pc:docMk/>
            <pc:sldMk cId="4167468037" sldId="290"/>
            <ac:spMk id="9" creationId="{535E0323-EDB0-7EA9-8684-95D1EBAEEED9}"/>
          </ac:spMkLst>
        </pc:spChg>
        <pc:spChg chg="add mod">
          <ac:chgData name="Przemysław Sokołowski" userId="679dc00b-e69e-45f0-8878-fe5ced47bfd1" providerId="ADAL" clId="{8E99B15F-72EA-4C42-A475-20A78414D8D7}" dt="2024-02-27T18:48:00.865" v="3067"/>
          <ac:spMkLst>
            <pc:docMk/>
            <pc:sldMk cId="4167468037" sldId="290"/>
            <ac:spMk id="10" creationId="{A7417EEE-0EAB-2A2B-4B46-915F92E5196D}"/>
          </ac:spMkLst>
        </pc:spChg>
        <pc:spChg chg="add mod">
          <ac:chgData name="Przemysław Sokołowski" userId="679dc00b-e69e-45f0-8878-fe5ced47bfd1" providerId="ADAL" clId="{8E99B15F-72EA-4C42-A475-20A78414D8D7}" dt="2024-02-27T18:48:00.865" v="3067"/>
          <ac:spMkLst>
            <pc:docMk/>
            <pc:sldMk cId="4167468037" sldId="290"/>
            <ac:spMk id="11" creationId="{9B97A396-4D36-2806-CE51-8A11092B7E7C}"/>
          </ac:spMkLst>
        </pc:spChg>
        <pc:spChg chg="add mod">
          <ac:chgData name="Przemysław Sokołowski" userId="679dc00b-e69e-45f0-8878-fe5ced47bfd1" providerId="ADAL" clId="{8E99B15F-72EA-4C42-A475-20A78414D8D7}" dt="2024-02-27T18:48:00.865" v="3067"/>
          <ac:spMkLst>
            <pc:docMk/>
            <pc:sldMk cId="4167468037" sldId="290"/>
            <ac:spMk id="12" creationId="{D86C2AF6-7E10-FEFB-DF09-B61C3B4FE905}"/>
          </ac:spMkLst>
        </pc:spChg>
        <pc:spChg chg="add mod">
          <ac:chgData name="Przemysław Sokołowski" userId="679dc00b-e69e-45f0-8878-fe5ced47bfd1" providerId="ADAL" clId="{8E99B15F-72EA-4C42-A475-20A78414D8D7}" dt="2024-02-27T18:48:00.865" v="3067"/>
          <ac:spMkLst>
            <pc:docMk/>
            <pc:sldMk cId="4167468037" sldId="290"/>
            <ac:spMk id="13" creationId="{9872E71E-4728-03A6-BECC-DF0F946283DE}"/>
          </ac:spMkLst>
        </pc:spChg>
        <pc:spChg chg="add mod">
          <ac:chgData name="Przemysław Sokołowski" userId="679dc00b-e69e-45f0-8878-fe5ced47bfd1" providerId="ADAL" clId="{8E99B15F-72EA-4C42-A475-20A78414D8D7}" dt="2024-02-27T18:48:00.865" v="3067"/>
          <ac:spMkLst>
            <pc:docMk/>
            <pc:sldMk cId="4167468037" sldId="290"/>
            <ac:spMk id="14" creationId="{621E69DB-FC53-CF8E-00F9-EBF0153825E6}"/>
          </ac:spMkLst>
        </pc:spChg>
        <pc:spChg chg="add mod">
          <ac:chgData name="Przemysław Sokołowski" userId="679dc00b-e69e-45f0-8878-fe5ced47bfd1" providerId="ADAL" clId="{8E99B15F-72EA-4C42-A475-20A78414D8D7}" dt="2024-02-27T18:48:00.865" v="3067"/>
          <ac:spMkLst>
            <pc:docMk/>
            <pc:sldMk cId="4167468037" sldId="290"/>
            <ac:spMk id="15" creationId="{8C731433-B8EF-5CFD-3144-608CDA0D4F67}"/>
          </ac:spMkLst>
        </pc:spChg>
        <pc:spChg chg="add mod">
          <ac:chgData name="Przemysław Sokołowski" userId="679dc00b-e69e-45f0-8878-fe5ced47bfd1" providerId="ADAL" clId="{8E99B15F-72EA-4C42-A475-20A78414D8D7}" dt="2024-02-27T18:48:00.865" v="3067"/>
          <ac:spMkLst>
            <pc:docMk/>
            <pc:sldMk cId="4167468037" sldId="290"/>
            <ac:spMk id="16" creationId="{389D8C9B-B03A-C8D7-6FAB-63260ACF6A89}"/>
          </ac:spMkLst>
        </pc:spChg>
        <pc:spChg chg="add mod">
          <ac:chgData name="Przemysław Sokołowski" userId="679dc00b-e69e-45f0-8878-fe5ced47bfd1" providerId="ADAL" clId="{8E99B15F-72EA-4C42-A475-20A78414D8D7}" dt="2024-02-27T18:48:00.865" v="3067"/>
          <ac:spMkLst>
            <pc:docMk/>
            <pc:sldMk cId="4167468037" sldId="290"/>
            <ac:spMk id="17" creationId="{BE7C2342-8F12-320F-9660-649967C9D25C}"/>
          </ac:spMkLst>
        </pc:spChg>
        <pc:spChg chg="add mod">
          <ac:chgData name="Przemysław Sokołowski" userId="679dc00b-e69e-45f0-8878-fe5ced47bfd1" providerId="ADAL" clId="{8E99B15F-72EA-4C42-A475-20A78414D8D7}" dt="2024-02-27T18:48:00.865" v="3067"/>
          <ac:spMkLst>
            <pc:docMk/>
            <pc:sldMk cId="4167468037" sldId="290"/>
            <ac:spMk id="18" creationId="{1FA3DB67-2162-9582-C0D7-A594131F65BA}"/>
          </ac:spMkLst>
        </pc:spChg>
        <pc:spChg chg="add mod">
          <ac:chgData name="Przemysław Sokołowski" userId="679dc00b-e69e-45f0-8878-fe5ced47bfd1" providerId="ADAL" clId="{8E99B15F-72EA-4C42-A475-20A78414D8D7}" dt="2024-02-27T18:48:00.865" v="3067"/>
          <ac:spMkLst>
            <pc:docMk/>
            <pc:sldMk cId="4167468037" sldId="290"/>
            <ac:spMk id="19" creationId="{5BD49D02-A34F-D824-843F-5EA3D62F4B1D}"/>
          </ac:spMkLst>
        </pc:spChg>
        <pc:spChg chg="add mod">
          <ac:chgData name="Przemysław Sokołowski" userId="679dc00b-e69e-45f0-8878-fe5ced47bfd1" providerId="ADAL" clId="{8E99B15F-72EA-4C42-A475-20A78414D8D7}" dt="2024-02-27T18:48:00.865" v="3067"/>
          <ac:spMkLst>
            <pc:docMk/>
            <pc:sldMk cId="4167468037" sldId="290"/>
            <ac:spMk id="20" creationId="{D2B68E96-1E22-8EC1-0BB5-9A8F92864E41}"/>
          </ac:spMkLst>
        </pc:spChg>
        <pc:spChg chg="del mod">
          <ac:chgData name="Przemysław Sokołowski" userId="679dc00b-e69e-45f0-8878-fe5ced47bfd1" providerId="ADAL" clId="{8E99B15F-72EA-4C42-A475-20A78414D8D7}" dt="2024-02-27T19:31:18.024" v="3793" actId="478"/>
          <ac:spMkLst>
            <pc:docMk/>
            <pc:sldMk cId="4167468037" sldId="290"/>
            <ac:spMk id="152" creationId="{067AAFBE-EEC8-99FF-F8EA-C830C9DBE983}"/>
          </ac:spMkLst>
        </pc:spChg>
        <pc:picChg chg="del">
          <ac:chgData name="Przemysław Sokołowski" userId="679dc00b-e69e-45f0-8878-fe5ced47bfd1" providerId="ADAL" clId="{8E99B15F-72EA-4C42-A475-20A78414D8D7}" dt="2024-02-25T14:09:22.138" v="1198" actId="478"/>
          <ac:picMkLst>
            <pc:docMk/>
            <pc:sldMk cId="4167468037" sldId="290"/>
            <ac:picMk id="3" creationId="{29593CEE-4443-D282-7477-9D455AA889C2}"/>
          </ac:picMkLst>
        </pc:picChg>
        <pc:picChg chg="add mod ord">
          <ac:chgData name="Przemysław Sokołowski" userId="679dc00b-e69e-45f0-8878-fe5ced47bfd1" providerId="ADAL" clId="{8E99B15F-72EA-4C42-A475-20A78414D8D7}" dt="2024-02-27T19:31:23.814" v="3818" actId="1035"/>
          <ac:picMkLst>
            <pc:docMk/>
            <pc:sldMk cId="4167468037" sldId="290"/>
            <ac:picMk id="4" creationId="{AB27288C-5D77-0A9A-090A-FAF03C49D893}"/>
          </ac:picMkLst>
        </pc:picChg>
        <pc:picChg chg="del">
          <ac:chgData name="Przemysław Sokołowski" userId="679dc00b-e69e-45f0-8878-fe5ced47bfd1" providerId="ADAL" clId="{8E99B15F-72EA-4C42-A475-20A78414D8D7}" dt="2024-02-25T14:09:21.702" v="1197" actId="478"/>
          <ac:picMkLst>
            <pc:docMk/>
            <pc:sldMk cId="4167468037" sldId="290"/>
            <ac:picMk id="5" creationId="{7A47ADDD-D493-AAD8-9A3F-6153D0C19C39}"/>
          </ac:picMkLst>
        </pc:picChg>
        <pc:picChg chg="mod">
          <ac:chgData name="Przemysław Sokołowski" userId="679dc00b-e69e-45f0-8878-fe5ced47bfd1" providerId="ADAL" clId="{8E99B15F-72EA-4C42-A475-20A78414D8D7}" dt="2024-02-27T19:31:05.147" v="3791" actId="1076"/>
          <ac:picMkLst>
            <pc:docMk/>
            <pc:sldMk cId="4167468037" sldId="290"/>
            <ac:picMk id="151" creationId="{1F2ED878-5610-5F85-1A49-F3AF85807124}"/>
          </ac:picMkLst>
        </pc:picChg>
      </pc:sldChg>
      <pc:sldChg chg="addSp delSp modSp add mod ord modNotesTx">
        <pc:chgData name="Przemysław Sokołowski" userId="679dc00b-e69e-45f0-8878-fe5ced47bfd1" providerId="ADAL" clId="{8E99B15F-72EA-4C42-A475-20A78414D8D7}" dt="2024-02-27T19:27:08.454" v="3781" actId="1076"/>
        <pc:sldMkLst>
          <pc:docMk/>
          <pc:sldMk cId="186275818" sldId="291"/>
        </pc:sldMkLst>
        <pc:spChg chg="add mod">
          <ac:chgData name="Przemysław Sokołowski" userId="679dc00b-e69e-45f0-8878-fe5ced47bfd1" providerId="ADAL" clId="{8E99B15F-72EA-4C42-A475-20A78414D8D7}" dt="2024-02-27T18:48:01.981" v="3068"/>
          <ac:spMkLst>
            <pc:docMk/>
            <pc:sldMk cId="186275818" sldId="291"/>
            <ac:spMk id="2" creationId="{68243614-26C8-2FB1-A760-4AC39393269A}"/>
          </ac:spMkLst>
        </pc:spChg>
        <pc:spChg chg="add del">
          <ac:chgData name="Przemysław Sokołowski" userId="679dc00b-e69e-45f0-8878-fe5ced47bfd1" providerId="ADAL" clId="{8E99B15F-72EA-4C42-A475-20A78414D8D7}" dt="2024-02-25T14:10:08.514" v="1226" actId="22"/>
          <ac:spMkLst>
            <pc:docMk/>
            <pc:sldMk cId="186275818" sldId="291"/>
            <ac:spMk id="3" creationId="{0580ADD7-B22E-0CA6-1AD7-96B28055F224}"/>
          </ac:spMkLst>
        </pc:spChg>
        <pc:spChg chg="add mod">
          <ac:chgData name="Przemysław Sokołowski" userId="679dc00b-e69e-45f0-8878-fe5ced47bfd1" providerId="ADAL" clId="{8E99B15F-72EA-4C42-A475-20A78414D8D7}" dt="2024-02-27T18:48:01.981" v="3068"/>
          <ac:spMkLst>
            <pc:docMk/>
            <pc:sldMk cId="186275818" sldId="291"/>
            <ac:spMk id="3" creationId="{40C397AC-EDA8-AABF-4A85-4F891EDB8919}"/>
          </ac:spMkLst>
        </pc:spChg>
        <pc:spChg chg="add mod">
          <ac:chgData name="Przemysław Sokołowski" userId="679dc00b-e69e-45f0-8878-fe5ced47bfd1" providerId="ADAL" clId="{8E99B15F-72EA-4C42-A475-20A78414D8D7}" dt="2024-02-27T18:48:01.981" v="3068"/>
          <ac:spMkLst>
            <pc:docMk/>
            <pc:sldMk cId="186275818" sldId="291"/>
            <ac:spMk id="4" creationId="{7DC355CD-0E66-E0D8-7ED5-9FF64ACDDE5E}"/>
          </ac:spMkLst>
        </pc:spChg>
        <pc:spChg chg="add mod">
          <ac:chgData name="Przemysław Sokołowski" userId="679dc00b-e69e-45f0-8878-fe5ced47bfd1" providerId="ADAL" clId="{8E99B15F-72EA-4C42-A475-20A78414D8D7}" dt="2024-02-27T18:48:01.981" v="3068"/>
          <ac:spMkLst>
            <pc:docMk/>
            <pc:sldMk cId="186275818" sldId="291"/>
            <ac:spMk id="5" creationId="{F25D2038-CAE4-4E66-04D6-4C77158F46F6}"/>
          </ac:spMkLst>
        </pc:spChg>
        <pc:spChg chg="add del">
          <ac:chgData name="Przemysław Sokołowski" userId="679dc00b-e69e-45f0-8878-fe5ced47bfd1" providerId="ADAL" clId="{8E99B15F-72EA-4C42-A475-20A78414D8D7}" dt="2024-02-25T14:10:09.297" v="1228" actId="22"/>
          <ac:spMkLst>
            <pc:docMk/>
            <pc:sldMk cId="186275818" sldId="291"/>
            <ac:spMk id="6" creationId="{5284B3F7-1A15-1598-7BEB-BFEBC8DDC5C1}"/>
          </ac:spMkLst>
        </pc:spChg>
        <pc:spChg chg="add mod">
          <ac:chgData name="Przemysław Sokołowski" userId="679dc00b-e69e-45f0-8878-fe5ced47bfd1" providerId="ADAL" clId="{8E99B15F-72EA-4C42-A475-20A78414D8D7}" dt="2024-02-27T18:48:01.981" v="3068"/>
          <ac:spMkLst>
            <pc:docMk/>
            <pc:sldMk cId="186275818" sldId="291"/>
            <ac:spMk id="6" creationId="{92DF7DC8-21FC-0256-43E2-65A8E2300706}"/>
          </ac:spMkLst>
        </pc:spChg>
        <pc:spChg chg="mod">
          <ac:chgData name="Przemysław Sokołowski" userId="679dc00b-e69e-45f0-8878-fe5ced47bfd1" providerId="ADAL" clId="{8E99B15F-72EA-4C42-A475-20A78414D8D7}" dt="2024-02-27T19:27:08.454" v="3781" actId="1076"/>
          <ac:spMkLst>
            <pc:docMk/>
            <pc:sldMk cId="186275818" sldId="291"/>
            <ac:spMk id="7" creationId="{33534F17-3FF1-D008-46DA-9FE131EE4D08}"/>
          </ac:spMkLst>
        </pc:spChg>
        <pc:spChg chg="del">
          <ac:chgData name="Przemysław Sokołowski" userId="679dc00b-e69e-45f0-8878-fe5ced47bfd1" providerId="ADAL" clId="{8E99B15F-72EA-4C42-A475-20A78414D8D7}" dt="2024-02-27T19:26:26.738" v="3706" actId="478"/>
          <ac:spMkLst>
            <pc:docMk/>
            <pc:sldMk cId="186275818" sldId="291"/>
            <ac:spMk id="8" creationId="{6FDF5C5D-83A6-E64B-6977-B26AD3FC084B}"/>
          </ac:spMkLst>
        </pc:spChg>
        <pc:spChg chg="add mod">
          <ac:chgData name="Przemysław Sokołowski" userId="679dc00b-e69e-45f0-8878-fe5ced47bfd1" providerId="ADAL" clId="{8E99B15F-72EA-4C42-A475-20A78414D8D7}" dt="2024-02-27T19:27:08.454" v="3781" actId="1076"/>
          <ac:spMkLst>
            <pc:docMk/>
            <pc:sldMk cId="186275818" sldId="291"/>
            <ac:spMk id="9" creationId="{6FF05915-ED80-D916-F356-309FD533B26E}"/>
          </ac:spMkLst>
        </pc:spChg>
        <pc:spChg chg="add mod">
          <ac:chgData name="Przemysław Sokołowski" userId="679dc00b-e69e-45f0-8878-fe5ced47bfd1" providerId="ADAL" clId="{8E99B15F-72EA-4C42-A475-20A78414D8D7}" dt="2024-02-27T19:27:08.454" v="3781" actId="1076"/>
          <ac:spMkLst>
            <pc:docMk/>
            <pc:sldMk cId="186275818" sldId="291"/>
            <ac:spMk id="10" creationId="{BF146511-3933-0B0C-FFD8-85E128E6FAB9}"/>
          </ac:spMkLst>
        </pc:spChg>
        <pc:spChg chg="add del mod">
          <ac:chgData name="Przemysław Sokołowski" userId="679dc00b-e69e-45f0-8878-fe5ced47bfd1" providerId="ADAL" clId="{8E99B15F-72EA-4C42-A475-20A78414D8D7}" dt="2024-02-25T14:10:50.611" v="1246" actId="478"/>
          <ac:spMkLst>
            <pc:docMk/>
            <pc:sldMk cId="186275818" sldId="291"/>
            <ac:spMk id="11" creationId="{885791B6-1812-5DDE-87BE-D2F0E23379DE}"/>
          </ac:spMkLst>
        </pc:spChg>
        <pc:spChg chg="add mod">
          <ac:chgData name="Przemysław Sokołowski" userId="679dc00b-e69e-45f0-8878-fe5ced47bfd1" providerId="ADAL" clId="{8E99B15F-72EA-4C42-A475-20A78414D8D7}" dt="2024-02-27T18:48:01.981" v="3068"/>
          <ac:spMkLst>
            <pc:docMk/>
            <pc:sldMk cId="186275818" sldId="291"/>
            <ac:spMk id="11" creationId="{EE0F84E6-5287-3594-3934-462E02D45CFC}"/>
          </ac:spMkLst>
        </pc:spChg>
        <pc:spChg chg="add mod">
          <ac:chgData name="Przemysław Sokołowski" userId="679dc00b-e69e-45f0-8878-fe5ced47bfd1" providerId="ADAL" clId="{8E99B15F-72EA-4C42-A475-20A78414D8D7}" dt="2024-02-27T18:48:01.981" v="3068"/>
          <ac:spMkLst>
            <pc:docMk/>
            <pc:sldMk cId="186275818" sldId="291"/>
            <ac:spMk id="12" creationId="{320AEC51-CC60-649A-FD40-4A704FE63C9C}"/>
          </ac:spMkLst>
        </pc:spChg>
        <pc:spChg chg="add del mod">
          <ac:chgData name="Przemysław Sokołowski" userId="679dc00b-e69e-45f0-8878-fe5ced47bfd1" providerId="ADAL" clId="{8E99B15F-72EA-4C42-A475-20A78414D8D7}" dt="2024-02-25T14:10:49.582" v="1245" actId="478"/>
          <ac:spMkLst>
            <pc:docMk/>
            <pc:sldMk cId="186275818" sldId="291"/>
            <ac:spMk id="12" creationId="{74D64052-42E0-CCF2-58EB-58A959E076E4}"/>
          </ac:spMkLst>
        </pc:spChg>
        <pc:spChg chg="add mod">
          <ac:chgData name="Przemysław Sokołowski" userId="679dc00b-e69e-45f0-8878-fe5ced47bfd1" providerId="ADAL" clId="{8E99B15F-72EA-4C42-A475-20A78414D8D7}" dt="2024-02-27T18:48:01.981" v="3068"/>
          <ac:spMkLst>
            <pc:docMk/>
            <pc:sldMk cId="186275818" sldId="291"/>
            <ac:spMk id="13" creationId="{39AE4263-2AD9-A789-9BD3-1C29709116B2}"/>
          </ac:spMkLst>
        </pc:spChg>
        <pc:spChg chg="add del mod">
          <ac:chgData name="Przemysław Sokołowski" userId="679dc00b-e69e-45f0-8878-fe5ced47bfd1" providerId="ADAL" clId="{8E99B15F-72EA-4C42-A475-20A78414D8D7}" dt="2024-02-25T14:10:48.142" v="1244" actId="478"/>
          <ac:spMkLst>
            <pc:docMk/>
            <pc:sldMk cId="186275818" sldId="291"/>
            <ac:spMk id="13" creationId="{F35C3DB0-FBBE-9EC0-50E7-416E72E10DB0}"/>
          </ac:spMkLst>
        </pc:spChg>
        <pc:spChg chg="add del mod">
          <ac:chgData name="Przemysław Sokołowski" userId="679dc00b-e69e-45f0-8878-fe5ced47bfd1" providerId="ADAL" clId="{8E99B15F-72EA-4C42-A475-20A78414D8D7}" dt="2024-02-25T14:10:47.160" v="1243" actId="478"/>
          <ac:spMkLst>
            <pc:docMk/>
            <pc:sldMk cId="186275818" sldId="291"/>
            <ac:spMk id="14" creationId="{5EEA2C08-6F00-4885-DED4-FEFCD1E42097}"/>
          </ac:spMkLst>
        </pc:spChg>
        <pc:spChg chg="add mod">
          <ac:chgData name="Przemysław Sokołowski" userId="679dc00b-e69e-45f0-8878-fe5ced47bfd1" providerId="ADAL" clId="{8E99B15F-72EA-4C42-A475-20A78414D8D7}" dt="2024-02-27T18:48:01.981" v="3068"/>
          <ac:spMkLst>
            <pc:docMk/>
            <pc:sldMk cId="186275818" sldId="291"/>
            <ac:spMk id="14" creationId="{E8CFDA4D-64AF-60AC-E230-01B7FB0D0BED}"/>
          </ac:spMkLst>
        </pc:spChg>
        <pc:spChg chg="add del mod">
          <ac:chgData name="Przemysław Sokołowski" userId="679dc00b-e69e-45f0-8878-fe5ced47bfd1" providerId="ADAL" clId="{8E99B15F-72EA-4C42-A475-20A78414D8D7}" dt="2024-02-25T14:10:45.592" v="1241" actId="478"/>
          <ac:spMkLst>
            <pc:docMk/>
            <pc:sldMk cId="186275818" sldId="291"/>
            <ac:spMk id="15" creationId="{77E91C23-1677-65ED-E8A4-36CF8026F9F3}"/>
          </ac:spMkLst>
        </pc:spChg>
        <pc:spChg chg="add mod">
          <ac:chgData name="Przemysław Sokołowski" userId="679dc00b-e69e-45f0-8878-fe5ced47bfd1" providerId="ADAL" clId="{8E99B15F-72EA-4C42-A475-20A78414D8D7}" dt="2024-02-27T18:48:01.981" v="3068"/>
          <ac:spMkLst>
            <pc:docMk/>
            <pc:sldMk cId="186275818" sldId="291"/>
            <ac:spMk id="15" creationId="{85380126-8D11-3B78-B634-52C0AC8D3A76}"/>
          </ac:spMkLst>
        </pc:spChg>
        <pc:spChg chg="add mod">
          <ac:chgData name="Przemysław Sokołowski" userId="679dc00b-e69e-45f0-8878-fe5ced47bfd1" providerId="ADAL" clId="{8E99B15F-72EA-4C42-A475-20A78414D8D7}" dt="2024-02-27T19:27:08.454" v="3781" actId="1076"/>
          <ac:spMkLst>
            <pc:docMk/>
            <pc:sldMk cId="186275818" sldId="291"/>
            <ac:spMk id="16" creationId="{A53782B1-BF7C-D12F-285F-54E2C52B0E8F}"/>
          </ac:spMkLst>
        </pc:spChg>
        <pc:spChg chg="add mod">
          <ac:chgData name="Przemysław Sokołowski" userId="679dc00b-e69e-45f0-8878-fe5ced47bfd1" providerId="ADAL" clId="{8E99B15F-72EA-4C42-A475-20A78414D8D7}" dt="2024-02-27T19:27:08.454" v="3781" actId="1076"/>
          <ac:spMkLst>
            <pc:docMk/>
            <pc:sldMk cId="186275818" sldId="291"/>
            <ac:spMk id="17" creationId="{D546AB8A-65BD-E45B-566C-E730E33DF8F2}"/>
          </ac:spMkLst>
        </pc:spChg>
        <pc:spChg chg="add mod">
          <ac:chgData name="Przemysław Sokołowski" userId="679dc00b-e69e-45f0-8878-fe5ced47bfd1" providerId="ADAL" clId="{8E99B15F-72EA-4C42-A475-20A78414D8D7}" dt="2024-02-27T19:27:08.454" v="3781" actId="1076"/>
          <ac:spMkLst>
            <pc:docMk/>
            <pc:sldMk cId="186275818" sldId="291"/>
            <ac:spMk id="18" creationId="{3DD9C5C5-D543-9C7E-B24C-1AEE5EBBE2DA}"/>
          </ac:spMkLst>
        </pc:spChg>
        <pc:spChg chg="add mod">
          <ac:chgData name="Przemysław Sokołowski" userId="679dc00b-e69e-45f0-8878-fe5ced47bfd1" providerId="ADAL" clId="{8E99B15F-72EA-4C42-A475-20A78414D8D7}" dt="2024-02-27T19:27:08.454" v="3781" actId="1076"/>
          <ac:spMkLst>
            <pc:docMk/>
            <pc:sldMk cId="186275818" sldId="291"/>
            <ac:spMk id="19" creationId="{914E7BE5-E15F-6706-157F-9EFDD1773798}"/>
          </ac:spMkLst>
        </pc:spChg>
        <pc:spChg chg="add mod">
          <ac:chgData name="Przemysław Sokołowski" userId="679dc00b-e69e-45f0-8878-fe5ced47bfd1" providerId="ADAL" clId="{8E99B15F-72EA-4C42-A475-20A78414D8D7}" dt="2024-02-27T19:27:08.454" v="3781" actId="1076"/>
          <ac:spMkLst>
            <pc:docMk/>
            <pc:sldMk cId="186275818" sldId="291"/>
            <ac:spMk id="20" creationId="{5A431CBF-F90C-6447-9752-7BCBA36A5DE0}"/>
          </ac:spMkLst>
        </pc:spChg>
        <pc:spChg chg="add mod">
          <ac:chgData name="Przemysław Sokołowski" userId="679dc00b-e69e-45f0-8878-fe5ced47bfd1" providerId="ADAL" clId="{8E99B15F-72EA-4C42-A475-20A78414D8D7}" dt="2024-02-27T18:48:01.981" v="3068"/>
          <ac:spMkLst>
            <pc:docMk/>
            <pc:sldMk cId="186275818" sldId="291"/>
            <ac:spMk id="21" creationId="{B1CBE926-48E3-6CA6-3D88-2A26EFBBAAC5}"/>
          </ac:spMkLst>
        </pc:spChg>
        <pc:spChg chg="add mod">
          <ac:chgData name="Przemysław Sokołowski" userId="679dc00b-e69e-45f0-8878-fe5ced47bfd1" providerId="ADAL" clId="{8E99B15F-72EA-4C42-A475-20A78414D8D7}" dt="2024-02-27T18:48:01.981" v="3068"/>
          <ac:spMkLst>
            <pc:docMk/>
            <pc:sldMk cId="186275818" sldId="291"/>
            <ac:spMk id="22" creationId="{29B358E5-1838-D64C-87D0-E795ABB8763A}"/>
          </ac:spMkLst>
        </pc:spChg>
        <pc:spChg chg="add mod">
          <ac:chgData name="Przemysław Sokołowski" userId="679dc00b-e69e-45f0-8878-fe5ced47bfd1" providerId="ADAL" clId="{8E99B15F-72EA-4C42-A475-20A78414D8D7}" dt="2024-02-27T18:48:01.981" v="3068"/>
          <ac:spMkLst>
            <pc:docMk/>
            <pc:sldMk cId="186275818" sldId="291"/>
            <ac:spMk id="23" creationId="{FC1AE62D-92EE-70DE-5AD7-5C6F3348217F}"/>
          </ac:spMkLst>
        </pc:spChg>
        <pc:spChg chg="add mod">
          <ac:chgData name="Przemysław Sokołowski" userId="679dc00b-e69e-45f0-8878-fe5ced47bfd1" providerId="ADAL" clId="{8E99B15F-72EA-4C42-A475-20A78414D8D7}" dt="2024-02-27T18:48:01.981" v="3068"/>
          <ac:spMkLst>
            <pc:docMk/>
            <pc:sldMk cId="186275818" sldId="291"/>
            <ac:spMk id="24" creationId="{6277C43C-D6E9-F609-BFE2-BD613C589E15}"/>
          </ac:spMkLst>
        </pc:spChg>
        <pc:spChg chg="add mod">
          <ac:chgData name="Przemysław Sokołowski" userId="679dc00b-e69e-45f0-8878-fe5ced47bfd1" providerId="ADAL" clId="{8E99B15F-72EA-4C42-A475-20A78414D8D7}" dt="2024-02-27T18:48:01.981" v="3068"/>
          <ac:spMkLst>
            <pc:docMk/>
            <pc:sldMk cId="186275818" sldId="291"/>
            <ac:spMk id="25" creationId="{4DC5EE31-42F5-DACF-D9A2-816014321FA0}"/>
          </ac:spMkLst>
        </pc:spChg>
        <pc:spChg chg="add mod">
          <ac:chgData name="Przemysław Sokołowski" userId="679dc00b-e69e-45f0-8878-fe5ced47bfd1" providerId="ADAL" clId="{8E99B15F-72EA-4C42-A475-20A78414D8D7}" dt="2024-02-27T18:48:01.981" v="3068"/>
          <ac:spMkLst>
            <pc:docMk/>
            <pc:sldMk cId="186275818" sldId="291"/>
            <ac:spMk id="26" creationId="{6004A29C-1732-1640-981F-D9AF958C9A3D}"/>
          </ac:spMkLst>
        </pc:spChg>
        <pc:spChg chg="mod">
          <ac:chgData name="Przemysław Sokołowski" userId="679dc00b-e69e-45f0-8878-fe5ced47bfd1" providerId="ADAL" clId="{8E99B15F-72EA-4C42-A475-20A78414D8D7}" dt="2024-02-27T19:27:08.454" v="3781" actId="1076"/>
          <ac:spMkLst>
            <pc:docMk/>
            <pc:sldMk cId="186275818" sldId="291"/>
            <ac:spMk id="152" creationId="{45E5C908-B049-BC04-C82D-17370A3249C1}"/>
          </ac:spMkLst>
        </pc:spChg>
        <pc:picChg chg="del">
          <ac:chgData name="Przemysław Sokołowski" userId="679dc00b-e69e-45f0-8878-fe5ced47bfd1" providerId="ADAL" clId="{8E99B15F-72EA-4C42-A475-20A78414D8D7}" dt="2024-02-25T14:10:00.292" v="1224" actId="478"/>
          <ac:picMkLst>
            <pc:docMk/>
            <pc:sldMk cId="186275818" sldId="291"/>
            <ac:picMk id="4" creationId="{C47D2CCC-F3AF-CDA7-1898-CE4D5EABD542}"/>
          </ac:picMkLst>
        </pc:picChg>
      </pc:sldChg>
      <pc:sldChg chg="addSp delSp modSp add mod modNotesTx">
        <pc:chgData name="Przemysław Sokołowski" userId="679dc00b-e69e-45f0-8878-fe5ced47bfd1" providerId="ADAL" clId="{8E99B15F-72EA-4C42-A475-20A78414D8D7}" dt="2024-02-27T19:35:37.712" v="3874" actId="20577"/>
        <pc:sldMkLst>
          <pc:docMk/>
          <pc:sldMk cId="1673871730" sldId="292"/>
        </pc:sldMkLst>
        <pc:spChg chg="add mod">
          <ac:chgData name="Przemysław Sokołowski" userId="679dc00b-e69e-45f0-8878-fe5ced47bfd1" providerId="ADAL" clId="{8E99B15F-72EA-4C42-A475-20A78414D8D7}" dt="2024-02-27T18:48:03.752" v="3069"/>
          <ac:spMkLst>
            <pc:docMk/>
            <pc:sldMk cId="1673871730" sldId="292"/>
            <ac:spMk id="2" creationId="{FB78D7BD-0756-1F90-060F-E109376C8ADA}"/>
          </ac:spMkLst>
        </pc:spChg>
        <pc:spChg chg="add mod">
          <ac:chgData name="Przemysław Sokołowski" userId="679dc00b-e69e-45f0-8878-fe5ced47bfd1" providerId="ADAL" clId="{8E99B15F-72EA-4C42-A475-20A78414D8D7}" dt="2024-02-27T18:48:03.752" v="3069"/>
          <ac:spMkLst>
            <pc:docMk/>
            <pc:sldMk cId="1673871730" sldId="292"/>
            <ac:spMk id="4" creationId="{CBDB26F0-D9A2-56E1-AA8D-1BD02178C356}"/>
          </ac:spMkLst>
        </pc:spChg>
        <pc:spChg chg="add mod">
          <ac:chgData name="Przemysław Sokołowski" userId="679dc00b-e69e-45f0-8878-fe5ced47bfd1" providerId="ADAL" clId="{8E99B15F-72EA-4C42-A475-20A78414D8D7}" dt="2024-02-27T19:34:22.194" v="3856" actId="207"/>
          <ac:spMkLst>
            <pc:docMk/>
            <pc:sldMk cId="1673871730" sldId="292"/>
            <ac:spMk id="5" creationId="{BBF08547-BEAE-2FE4-5D57-3D035587CEBD}"/>
          </ac:spMkLst>
        </pc:spChg>
        <pc:spChg chg="add mod">
          <ac:chgData name="Przemysław Sokołowski" userId="679dc00b-e69e-45f0-8878-fe5ced47bfd1" providerId="ADAL" clId="{8E99B15F-72EA-4C42-A475-20A78414D8D7}" dt="2024-02-27T18:48:03.752" v="3069"/>
          <ac:spMkLst>
            <pc:docMk/>
            <pc:sldMk cId="1673871730" sldId="292"/>
            <ac:spMk id="6" creationId="{4AD5B138-EE0D-E1F3-361B-B89064CE2636}"/>
          </ac:spMkLst>
        </pc:spChg>
        <pc:spChg chg="mod">
          <ac:chgData name="Przemysław Sokołowski" userId="679dc00b-e69e-45f0-8878-fe5ced47bfd1" providerId="ADAL" clId="{8E99B15F-72EA-4C42-A475-20A78414D8D7}" dt="2024-02-27T19:32:31.300" v="3853" actId="1076"/>
          <ac:spMkLst>
            <pc:docMk/>
            <pc:sldMk cId="1673871730" sldId="292"/>
            <ac:spMk id="7" creationId="{7AAC8F55-2EDE-46F6-0E0F-1192A7D30CB5}"/>
          </ac:spMkLst>
        </pc:spChg>
        <pc:spChg chg="add mod">
          <ac:chgData name="Przemysław Sokołowski" userId="679dc00b-e69e-45f0-8878-fe5ced47bfd1" providerId="ADAL" clId="{8E99B15F-72EA-4C42-A475-20A78414D8D7}" dt="2024-02-27T18:48:03.752" v="3069"/>
          <ac:spMkLst>
            <pc:docMk/>
            <pc:sldMk cId="1673871730" sldId="292"/>
            <ac:spMk id="8" creationId="{4A99FB24-B418-0DAD-6639-67F9B9DD72B8}"/>
          </ac:spMkLst>
        </pc:spChg>
        <pc:spChg chg="del">
          <ac:chgData name="Przemysław Sokołowski" userId="679dc00b-e69e-45f0-8878-fe5ced47bfd1" providerId="ADAL" clId="{8E99B15F-72EA-4C42-A475-20A78414D8D7}" dt="2024-02-25T14:16:48.398" v="1324" actId="478"/>
          <ac:spMkLst>
            <pc:docMk/>
            <pc:sldMk cId="1673871730" sldId="292"/>
            <ac:spMk id="8" creationId="{DBAD0396-0CA8-F413-DA01-5CCBA95CC90A}"/>
          </ac:spMkLst>
        </pc:spChg>
        <pc:spChg chg="add mod">
          <ac:chgData name="Przemysław Sokołowski" userId="679dc00b-e69e-45f0-8878-fe5ced47bfd1" providerId="ADAL" clId="{8E99B15F-72EA-4C42-A475-20A78414D8D7}" dt="2024-02-27T18:48:03.752" v="3069"/>
          <ac:spMkLst>
            <pc:docMk/>
            <pc:sldMk cId="1673871730" sldId="292"/>
            <ac:spMk id="9" creationId="{321FEAEB-FD02-F836-7902-8321C84BA8F7}"/>
          </ac:spMkLst>
        </pc:spChg>
        <pc:spChg chg="add mod">
          <ac:chgData name="Przemysław Sokołowski" userId="679dc00b-e69e-45f0-8878-fe5ced47bfd1" providerId="ADAL" clId="{8E99B15F-72EA-4C42-A475-20A78414D8D7}" dt="2024-02-27T18:48:03.752" v="3069"/>
          <ac:spMkLst>
            <pc:docMk/>
            <pc:sldMk cId="1673871730" sldId="292"/>
            <ac:spMk id="10" creationId="{E04B5918-1C99-8677-2357-D6558466843A}"/>
          </ac:spMkLst>
        </pc:spChg>
        <pc:spChg chg="add mod">
          <ac:chgData name="Przemysław Sokołowski" userId="679dc00b-e69e-45f0-8878-fe5ced47bfd1" providerId="ADAL" clId="{8E99B15F-72EA-4C42-A475-20A78414D8D7}" dt="2024-02-27T18:48:03.752" v="3069"/>
          <ac:spMkLst>
            <pc:docMk/>
            <pc:sldMk cId="1673871730" sldId="292"/>
            <ac:spMk id="11" creationId="{3A71B009-290B-9EA7-9F3F-85C2D866C9BB}"/>
          </ac:spMkLst>
        </pc:spChg>
        <pc:spChg chg="add mod">
          <ac:chgData name="Przemysław Sokołowski" userId="679dc00b-e69e-45f0-8878-fe5ced47bfd1" providerId="ADAL" clId="{8E99B15F-72EA-4C42-A475-20A78414D8D7}" dt="2024-02-27T18:48:03.752" v="3069"/>
          <ac:spMkLst>
            <pc:docMk/>
            <pc:sldMk cId="1673871730" sldId="292"/>
            <ac:spMk id="12" creationId="{062E8B24-9551-5CF1-3411-8B1C3A08D3CE}"/>
          </ac:spMkLst>
        </pc:spChg>
        <pc:spChg chg="add mod">
          <ac:chgData name="Przemysław Sokołowski" userId="679dc00b-e69e-45f0-8878-fe5ced47bfd1" providerId="ADAL" clId="{8E99B15F-72EA-4C42-A475-20A78414D8D7}" dt="2024-02-27T18:48:03.752" v="3069"/>
          <ac:spMkLst>
            <pc:docMk/>
            <pc:sldMk cId="1673871730" sldId="292"/>
            <ac:spMk id="13" creationId="{1AAE560C-FC40-A05B-8066-3C628CB3297D}"/>
          </ac:spMkLst>
        </pc:spChg>
        <pc:spChg chg="add mod">
          <ac:chgData name="Przemysław Sokołowski" userId="679dc00b-e69e-45f0-8878-fe5ced47bfd1" providerId="ADAL" clId="{8E99B15F-72EA-4C42-A475-20A78414D8D7}" dt="2024-02-27T18:48:03.752" v="3069"/>
          <ac:spMkLst>
            <pc:docMk/>
            <pc:sldMk cId="1673871730" sldId="292"/>
            <ac:spMk id="14" creationId="{C2F9798E-578F-553D-097E-DFC0C28582E5}"/>
          </ac:spMkLst>
        </pc:spChg>
        <pc:spChg chg="add mod">
          <ac:chgData name="Przemysław Sokołowski" userId="679dc00b-e69e-45f0-8878-fe5ced47bfd1" providerId="ADAL" clId="{8E99B15F-72EA-4C42-A475-20A78414D8D7}" dt="2024-02-27T18:48:03.752" v="3069"/>
          <ac:spMkLst>
            <pc:docMk/>
            <pc:sldMk cId="1673871730" sldId="292"/>
            <ac:spMk id="15" creationId="{5473D48D-D39F-CCF0-D45D-3C06A4615E69}"/>
          </ac:spMkLst>
        </pc:spChg>
        <pc:spChg chg="add mod">
          <ac:chgData name="Przemysław Sokołowski" userId="679dc00b-e69e-45f0-8878-fe5ced47bfd1" providerId="ADAL" clId="{8E99B15F-72EA-4C42-A475-20A78414D8D7}" dt="2024-02-27T18:48:03.752" v="3069"/>
          <ac:spMkLst>
            <pc:docMk/>
            <pc:sldMk cId="1673871730" sldId="292"/>
            <ac:spMk id="16" creationId="{EB66C7C2-7874-0CF3-3FFD-37F6F7209430}"/>
          </ac:spMkLst>
        </pc:spChg>
        <pc:spChg chg="add mod">
          <ac:chgData name="Przemysław Sokołowski" userId="679dc00b-e69e-45f0-8878-fe5ced47bfd1" providerId="ADAL" clId="{8E99B15F-72EA-4C42-A475-20A78414D8D7}" dt="2024-02-27T18:48:03.752" v="3069"/>
          <ac:spMkLst>
            <pc:docMk/>
            <pc:sldMk cId="1673871730" sldId="292"/>
            <ac:spMk id="17" creationId="{1D1B5612-14B4-CAAD-007C-03B495945EA2}"/>
          </ac:spMkLst>
        </pc:spChg>
        <pc:spChg chg="add mod">
          <ac:chgData name="Przemysław Sokołowski" userId="679dc00b-e69e-45f0-8878-fe5ced47bfd1" providerId="ADAL" clId="{8E99B15F-72EA-4C42-A475-20A78414D8D7}" dt="2024-02-27T18:48:03.752" v="3069"/>
          <ac:spMkLst>
            <pc:docMk/>
            <pc:sldMk cId="1673871730" sldId="292"/>
            <ac:spMk id="18" creationId="{3AAA1931-512D-A58A-9EDE-3575E3D3DBAB}"/>
          </ac:spMkLst>
        </pc:spChg>
        <pc:spChg chg="add mod">
          <ac:chgData name="Przemysław Sokołowski" userId="679dc00b-e69e-45f0-8878-fe5ced47bfd1" providerId="ADAL" clId="{8E99B15F-72EA-4C42-A475-20A78414D8D7}" dt="2024-02-27T18:48:03.752" v="3069"/>
          <ac:spMkLst>
            <pc:docMk/>
            <pc:sldMk cId="1673871730" sldId="292"/>
            <ac:spMk id="19" creationId="{598268BA-2FAB-6ACC-0971-8968F00DC257}"/>
          </ac:spMkLst>
        </pc:spChg>
        <pc:spChg chg="add mod">
          <ac:chgData name="Przemysław Sokołowski" userId="679dc00b-e69e-45f0-8878-fe5ced47bfd1" providerId="ADAL" clId="{8E99B15F-72EA-4C42-A475-20A78414D8D7}" dt="2024-02-27T18:48:03.752" v="3069"/>
          <ac:spMkLst>
            <pc:docMk/>
            <pc:sldMk cId="1673871730" sldId="292"/>
            <ac:spMk id="20" creationId="{93F1C41D-4977-7B84-5472-9BCF66736511}"/>
          </ac:spMkLst>
        </pc:spChg>
        <pc:spChg chg="mod">
          <ac:chgData name="Przemysław Sokołowski" userId="679dc00b-e69e-45f0-8878-fe5ced47bfd1" providerId="ADAL" clId="{8E99B15F-72EA-4C42-A475-20A78414D8D7}" dt="2024-02-27T19:32:31.300" v="3853" actId="1076"/>
          <ac:spMkLst>
            <pc:docMk/>
            <pc:sldMk cId="1673871730" sldId="292"/>
            <ac:spMk id="152" creationId="{997FE2B9-608E-7A14-FB7A-56193124701B}"/>
          </ac:spMkLst>
        </pc:spChg>
        <pc:picChg chg="add mod ord">
          <ac:chgData name="Przemysław Sokołowski" userId="679dc00b-e69e-45f0-8878-fe5ced47bfd1" providerId="ADAL" clId="{8E99B15F-72EA-4C42-A475-20A78414D8D7}" dt="2024-02-27T19:32:26.814" v="3852" actId="171"/>
          <ac:picMkLst>
            <pc:docMk/>
            <pc:sldMk cId="1673871730" sldId="292"/>
            <ac:picMk id="3" creationId="{557379C4-1856-A6B4-827A-4382BB599AC5}"/>
          </ac:picMkLst>
        </pc:picChg>
        <pc:picChg chg="del">
          <ac:chgData name="Przemysław Sokołowski" userId="679dc00b-e69e-45f0-8878-fe5ced47bfd1" providerId="ADAL" clId="{8E99B15F-72EA-4C42-A475-20A78414D8D7}" dt="2024-02-25T14:16:37.754" v="1316" actId="478"/>
          <ac:picMkLst>
            <pc:docMk/>
            <pc:sldMk cId="1673871730" sldId="292"/>
            <ac:picMk id="4" creationId="{CAA22D69-7124-5596-66C5-702932610F5E}"/>
          </ac:picMkLst>
        </pc:picChg>
      </pc:sldChg>
      <pc:sldChg chg="addSp delSp modSp add del mod modNotesTx">
        <pc:chgData name="Przemysław Sokołowski" userId="679dc00b-e69e-45f0-8878-fe5ced47bfd1" providerId="ADAL" clId="{8E99B15F-72EA-4C42-A475-20A78414D8D7}" dt="2024-02-27T19:36:22.555" v="3878" actId="47"/>
        <pc:sldMkLst>
          <pc:docMk/>
          <pc:sldMk cId="1427903036" sldId="293"/>
        </pc:sldMkLst>
        <pc:spChg chg="add mod">
          <ac:chgData name="Przemysław Sokołowski" userId="679dc00b-e69e-45f0-8878-fe5ced47bfd1" providerId="ADAL" clId="{8E99B15F-72EA-4C42-A475-20A78414D8D7}" dt="2024-02-27T18:48:04.862" v="3070"/>
          <ac:spMkLst>
            <pc:docMk/>
            <pc:sldMk cId="1427903036" sldId="293"/>
            <ac:spMk id="2" creationId="{5BE09662-B579-6D59-31F6-485F919B9DC7}"/>
          </ac:spMkLst>
        </pc:spChg>
        <pc:spChg chg="add mod">
          <ac:chgData name="Przemysław Sokołowski" userId="679dc00b-e69e-45f0-8878-fe5ced47bfd1" providerId="ADAL" clId="{8E99B15F-72EA-4C42-A475-20A78414D8D7}" dt="2024-02-27T18:48:04.862" v="3070"/>
          <ac:spMkLst>
            <pc:docMk/>
            <pc:sldMk cId="1427903036" sldId="293"/>
            <ac:spMk id="3" creationId="{D364A3FE-7111-5F58-405C-4BCB5058AF61}"/>
          </ac:spMkLst>
        </pc:spChg>
        <pc:spChg chg="add mod">
          <ac:chgData name="Przemysław Sokołowski" userId="679dc00b-e69e-45f0-8878-fe5ced47bfd1" providerId="ADAL" clId="{8E99B15F-72EA-4C42-A475-20A78414D8D7}" dt="2024-02-27T18:48:04.862" v="3070"/>
          <ac:spMkLst>
            <pc:docMk/>
            <pc:sldMk cId="1427903036" sldId="293"/>
            <ac:spMk id="6" creationId="{6B3C2E37-4A27-E1DF-5FC1-6231B13E2598}"/>
          </ac:spMkLst>
        </pc:spChg>
        <pc:spChg chg="mod">
          <ac:chgData name="Przemysław Sokołowski" userId="679dc00b-e69e-45f0-8878-fe5ced47bfd1" providerId="ADAL" clId="{8E99B15F-72EA-4C42-A475-20A78414D8D7}" dt="2024-02-25T14:26:23.273" v="1383" actId="20577"/>
          <ac:spMkLst>
            <pc:docMk/>
            <pc:sldMk cId="1427903036" sldId="293"/>
            <ac:spMk id="7" creationId="{2E649C0C-54B7-C819-B382-C68CB4462ABD}"/>
          </ac:spMkLst>
        </pc:spChg>
        <pc:spChg chg="add mod">
          <ac:chgData name="Przemysław Sokołowski" userId="679dc00b-e69e-45f0-8878-fe5ced47bfd1" providerId="ADAL" clId="{8E99B15F-72EA-4C42-A475-20A78414D8D7}" dt="2024-02-27T18:48:04.862" v="3070"/>
          <ac:spMkLst>
            <pc:docMk/>
            <pc:sldMk cId="1427903036" sldId="293"/>
            <ac:spMk id="8" creationId="{483BCE41-8A0B-C0E0-CAF1-19BA66B1389C}"/>
          </ac:spMkLst>
        </pc:spChg>
        <pc:spChg chg="add mod">
          <ac:chgData name="Przemysław Sokołowski" userId="679dc00b-e69e-45f0-8878-fe5ced47bfd1" providerId="ADAL" clId="{8E99B15F-72EA-4C42-A475-20A78414D8D7}" dt="2024-02-27T18:48:04.862" v="3070"/>
          <ac:spMkLst>
            <pc:docMk/>
            <pc:sldMk cId="1427903036" sldId="293"/>
            <ac:spMk id="9" creationId="{5A2059FC-90A6-9AB1-5875-F0A30D5066BA}"/>
          </ac:spMkLst>
        </pc:spChg>
        <pc:spChg chg="add mod">
          <ac:chgData name="Przemysław Sokołowski" userId="679dc00b-e69e-45f0-8878-fe5ced47bfd1" providerId="ADAL" clId="{8E99B15F-72EA-4C42-A475-20A78414D8D7}" dt="2024-02-27T18:48:04.862" v="3070"/>
          <ac:spMkLst>
            <pc:docMk/>
            <pc:sldMk cId="1427903036" sldId="293"/>
            <ac:spMk id="10" creationId="{EA8421F1-E22B-A87E-90A9-CE7643A96353}"/>
          </ac:spMkLst>
        </pc:spChg>
        <pc:spChg chg="add mod">
          <ac:chgData name="Przemysław Sokołowski" userId="679dc00b-e69e-45f0-8878-fe5ced47bfd1" providerId="ADAL" clId="{8E99B15F-72EA-4C42-A475-20A78414D8D7}" dt="2024-02-27T18:48:04.862" v="3070"/>
          <ac:spMkLst>
            <pc:docMk/>
            <pc:sldMk cId="1427903036" sldId="293"/>
            <ac:spMk id="11" creationId="{26BB6784-00C9-3A64-071A-97CBC7DB97A0}"/>
          </ac:spMkLst>
        </pc:spChg>
        <pc:spChg chg="add mod">
          <ac:chgData name="Przemysław Sokołowski" userId="679dc00b-e69e-45f0-8878-fe5ced47bfd1" providerId="ADAL" clId="{8E99B15F-72EA-4C42-A475-20A78414D8D7}" dt="2024-02-27T18:48:04.862" v="3070"/>
          <ac:spMkLst>
            <pc:docMk/>
            <pc:sldMk cId="1427903036" sldId="293"/>
            <ac:spMk id="12" creationId="{73556ECA-8074-0A4F-CBDC-4EC958E36C46}"/>
          </ac:spMkLst>
        </pc:spChg>
        <pc:spChg chg="add mod">
          <ac:chgData name="Przemysław Sokołowski" userId="679dc00b-e69e-45f0-8878-fe5ced47bfd1" providerId="ADAL" clId="{8E99B15F-72EA-4C42-A475-20A78414D8D7}" dt="2024-02-27T18:48:04.862" v="3070"/>
          <ac:spMkLst>
            <pc:docMk/>
            <pc:sldMk cId="1427903036" sldId="293"/>
            <ac:spMk id="13" creationId="{C23E8102-2325-44F5-346A-3EDE8995E426}"/>
          </ac:spMkLst>
        </pc:spChg>
        <pc:spChg chg="add mod">
          <ac:chgData name="Przemysław Sokołowski" userId="679dc00b-e69e-45f0-8878-fe5ced47bfd1" providerId="ADAL" clId="{8E99B15F-72EA-4C42-A475-20A78414D8D7}" dt="2024-02-27T18:48:04.862" v="3070"/>
          <ac:spMkLst>
            <pc:docMk/>
            <pc:sldMk cId="1427903036" sldId="293"/>
            <ac:spMk id="14" creationId="{90D9BAF0-9F56-A52F-3E13-342FE690071E}"/>
          </ac:spMkLst>
        </pc:spChg>
        <pc:spChg chg="add mod">
          <ac:chgData name="Przemysław Sokołowski" userId="679dc00b-e69e-45f0-8878-fe5ced47bfd1" providerId="ADAL" clId="{8E99B15F-72EA-4C42-A475-20A78414D8D7}" dt="2024-02-27T18:48:04.862" v="3070"/>
          <ac:spMkLst>
            <pc:docMk/>
            <pc:sldMk cId="1427903036" sldId="293"/>
            <ac:spMk id="15" creationId="{7695E9C6-4A46-58B7-C0F4-B43289DF779D}"/>
          </ac:spMkLst>
        </pc:spChg>
        <pc:spChg chg="add mod">
          <ac:chgData name="Przemysław Sokołowski" userId="679dc00b-e69e-45f0-8878-fe5ced47bfd1" providerId="ADAL" clId="{8E99B15F-72EA-4C42-A475-20A78414D8D7}" dt="2024-02-27T18:48:04.862" v="3070"/>
          <ac:spMkLst>
            <pc:docMk/>
            <pc:sldMk cId="1427903036" sldId="293"/>
            <ac:spMk id="16" creationId="{74A77D11-78A6-9871-5D57-6096296D6DBD}"/>
          </ac:spMkLst>
        </pc:spChg>
        <pc:spChg chg="add mod">
          <ac:chgData name="Przemysław Sokołowski" userId="679dc00b-e69e-45f0-8878-fe5ced47bfd1" providerId="ADAL" clId="{8E99B15F-72EA-4C42-A475-20A78414D8D7}" dt="2024-02-27T18:48:04.862" v="3070"/>
          <ac:spMkLst>
            <pc:docMk/>
            <pc:sldMk cId="1427903036" sldId="293"/>
            <ac:spMk id="17" creationId="{CF712FA8-B8E0-5897-1F7B-A34A2382DD88}"/>
          </ac:spMkLst>
        </pc:spChg>
        <pc:spChg chg="add mod">
          <ac:chgData name="Przemysław Sokołowski" userId="679dc00b-e69e-45f0-8878-fe5ced47bfd1" providerId="ADAL" clId="{8E99B15F-72EA-4C42-A475-20A78414D8D7}" dt="2024-02-27T18:48:04.862" v="3070"/>
          <ac:spMkLst>
            <pc:docMk/>
            <pc:sldMk cId="1427903036" sldId="293"/>
            <ac:spMk id="18" creationId="{BACDA443-E34B-0383-4146-BC74B3BA7C78}"/>
          </ac:spMkLst>
        </pc:spChg>
        <pc:spChg chg="add mod">
          <ac:chgData name="Przemysław Sokołowski" userId="679dc00b-e69e-45f0-8878-fe5ced47bfd1" providerId="ADAL" clId="{8E99B15F-72EA-4C42-A475-20A78414D8D7}" dt="2024-02-27T18:48:04.862" v="3070"/>
          <ac:spMkLst>
            <pc:docMk/>
            <pc:sldMk cId="1427903036" sldId="293"/>
            <ac:spMk id="19" creationId="{41D2D352-676B-CA28-3444-DBB1828ABF91}"/>
          </ac:spMkLst>
        </pc:spChg>
        <pc:spChg chg="add mod">
          <ac:chgData name="Przemysław Sokołowski" userId="679dc00b-e69e-45f0-8878-fe5ced47bfd1" providerId="ADAL" clId="{8E99B15F-72EA-4C42-A475-20A78414D8D7}" dt="2024-02-27T18:48:04.862" v="3070"/>
          <ac:spMkLst>
            <pc:docMk/>
            <pc:sldMk cId="1427903036" sldId="293"/>
            <ac:spMk id="20" creationId="{BFD963B2-E38D-2C59-8BF3-64DE5323E4F9}"/>
          </ac:spMkLst>
        </pc:spChg>
        <pc:picChg chg="del">
          <ac:chgData name="Przemysław Sokołowski" userId="679dc00b-e69e-45f0-8878-fe5ced47bfd1" providerId="ADAL" clId="{8E99B15F-72EA-4C42-A475-20A78414D8D7}" dt="2024-02-25T14:22:41.094" v="1367" actId="478"/>
          <ac:picMkLst>
            <pc:docMk/>
            <pc:sldMk cId="1427903036" sldId="293"/>
            <ac:picMk id="3" creationId="{9AE675E4-FBF7-CBF7-177D-405C568DAFBF}"/>
          </ac:picMkLst>
        </pc:picChg>
        <pc:picChg chg="add mod">
          <ac:chgData name="Przemysław Sokołowski" userId="679dc00b-e69e-45f0-8878-fe5ced47bfd1" providerId="ADAL" clId="{8E99B15F-72EA-4C42-A475-20A78414D8D7}" dt="2024-02-25T14:26:28.749" v="1384" actId="1076"/>
          <ac:picMkLst>
            <pc:docMk/>
            <pc:sldMk cId="1427903036" sldId="293"/>
            <ac:picMk id="4" creationId="{ACEF533C-9F06-B692-6F08-B53D44FDACF0}"/>
          </ac:picMkLst>
        </pc:picChg>
      </pc:sldChg>
      <pc:sldChg chg="addSp modSp add mod modAnim modNotesTx">
        <pc:chgData name="Przemysław Sokołowski" userId="679dc00b-e69e-45f0-8878-fe5ced47bfd1" providerId="ADAL" clId="{8E99B15F-72EA-4C42-A475-20A78414D8D7}" dt="2024-02-27T19:37:17.685" v="3898" actId="20577"/>
        <pc:sldMkLst>
          <pc:docMk/>
          <pc:sldMk cId="4025023763" sldId="294"/>
        </pc:sldMkLst>
        <pc:spChg chg="add mod">
          <ac:chgData name="Przemysław Sokołowski" userId="679dc00b-e69e-45f0-8878-fe5ced47bfd1" providerId="ADAL" clId="{8E99B15F-72EA-4C42-A475-20A78414D8D7}" dt="2024-02-27T18:48:07.081" v="3071"/>
          <ac:spMkLst>
            <pc:docMk/>
            <pc:sldMk cId="4025023763" sldId="294"/>
            <ac:spMk id="2" creationId="{B6A3E4C8-C354-FF1F-6AB6-81F13C907200}"/>
          </ac:spMkLst>
        </pc:spChg>
        <pc:spChg chg="add mod">
          <ac:chgData name="Przemysław Sokołowski" userId="679dc00b-e69e-45f0-8878-fe5ced47bfd1" providerId="ADAL" clId="{8E99B15F-72EA-4C42-A475-20A78414D8D7}" dt="2024-02-27T18:48:07.081" v="3071"/>
          <ac:spMkLst>
            <pc:docMk/>
            <pc:sldMk cId="4025023763" sldId="294"/>
            <ac:spMk id="4" creationId="{804D3E73-5A6E-0D88-491A-2F2B3A8CA4A5}"/>
          </ac:spMkLst>
        </pc:spChg>
        <pc:spChg chg="add mod">
          <ac:chgData name="Przemysław Sokołowski" userId="679dc00b-e69e-45f0-8878-fe5ced47bfd1" providerId="ADAL" clId="{8E99B15F-72EA-4C42-A475-20A78414D8D7}" dt="2024-02-27T18:48:07.081" v="3071"/>
          <ac:spMkLst>
            <pc:docMk/>
            <pc:sldMk cId="4025023763" sldId="294"/>
            <ac:spMk id="6" creationId="{5830CD62-DE20-D807-67AC-FD22E2457B22}"/>
          </ac:spMkLst>
        </pc:spChg>
        <pc:spChg chg="add mod">
          <ac:chgData name="Przemysław Sokołowski" userId="679dc00b-e69e-45f0-8878-fe5ced47bfd1" providerId="ADAL" clId="{8E99B15F-72EA-4C42-A475-20A78414D8D7}" dt="2024-02-27T18:48:07.081" v="3071"/>
          <ac:spMkLst>
            <pc:docMk/>
            <pc:sldMk cId="4025023763" sldId="294"/>
            <ac:spMk id="7" creationId="{823B9433-8FAB-FB01-3942-4362445C9E2B}"/>
          </ac:spMkLst>
        </pc:spChg>
        <pc:spChg chg="add mod">
          <ac:chgData name="Przemysław Sokołowski" userId="679dc00b-e69e-45f0-8878-fe5ced47bfd1" providerId="ADAL" clId="{8E99B15F-72EA-4C42-A475-20A78414D8D7}" dt="2024-02-27T18:48:07.081" v="3071"/>
          <ac:spMkLst>
            <pc:docMk/>
            <pc:sldMk cId="4025023763" sldId="294"/>
            <ac:spMk id="8" creationId="{6EAC0FC4-447B-A69A-F0A5-13489BD7247A}"/>
          </ac:spMkLst>
        </pc:spChg>
        <pc:spChg chg="add mod">
          <ac:chgData name="Przemysław Sokołowski" userId="679dc00b-e69e-45f0-8878-fe5ced47bfd1" providerId="ADAL" clId="{8E99B15F-72EA-4C42-A475-20A78414D8D7}" dt="2024-02-27T18:48:07.081" v="3071"/>
          <ac:spMkLst>
            <pc:docMk/>
            <pc:sldMk cId="4025023763" sldId="294"/>
            <ac:spMk id="9" creationId="{107AA8A7-DFE5-2272-B8D2-A73033FF130C}"/>
          </ac:spMkLst>
        </pc:spChg>
        <pc:spChg chg="add mod">
          <ac:chgData name="Przemysław Sokołowski" userId="679dc00b-e69e-45f0-8878-fe5ced47bfd1" providerId="ADAL" clId="{8E99B15F-72EA-4C42-A475-20A78414D8D7}" dt="2024-02-27T18:48:07.081" v="3071"/>
          <ac:spMkLst>
            <pc:docMk/>
            <pc:sldMk cId="4025023763" sldId="294"/>
            <ac:spMk id="10" creationId="{09ACF7C7-51BA-5034-6204-37F12579E668}"/>
          </ac:spMkLst>
        </pc:spChg>
        <pc:spChg chg="add mod">
          <ac:chgData name="Przemysław Sokołowski" userId="679dc00b-e69e-45f0-8878-fe5ced47bfd1" providerId="ADAL" clId="{8E99B15F-72EA-4C42-A475-20A78414D8D7}" dt="2024-02-27T18:48:07.081" v="3071"/>
          <ac:spMkLst>
            <pc:docMk/>
            <pc:sldMk cId="4025023763" sldId="294"/>
            <ac:spMk id="11" creationId="{8C932907-C5B8-2840-2088-9D0AB43151EA}"/>
          </ac:spMkLst>
        </pc:spChg>
        <pc:spChg chg="add mod">
          <ac:chgData name="Przemysław Sokołowski" userId="679dc00b-e69e-45f0-8878-fe5ced47bfd1" providerId="ADAL" clId="{8E99B15F-72EA-4C42-A475-20A78414D8D7}" dt="2024-02-27T18:48:28.040" v="3078" actId="208"/>
          <ac:spMkLst>
            <pc:docMk/>
            <pc:sldMk cId="4025023763" sldId="294"/>
            <ac:spMk id="12" creationId="{9956B03D-6A16-7D90-214B-6A0F8CCEDF51}"/>
          </ac:spMkLst>
        </pc:spChg>
        <pc:spChg chg="add mod">
          <ac:chgData name="Przemysław Sokołowski" userId="679dc00b-e69e-45f0-8878-fe5ced47bfd1" providerId="ADAL" clId="{8E99B15F-72EA-4C42-A475-20A78414D8D7}" dt="2024-02-27T18:48:07.081" v="3071"/>
          <ac:spMkLst>
            <pc:docMk/>
            <pc:sldMk cId="4025023763" sldId="294"/>
            <ac:spMk id="13" creationId="{5F6EC24B-EEE9-7CCC-2791-A5B667C9057D}"/>
          </ac:spMkLst>
        </pc:spChg>
        <pc:spChg chg="add mod">
          <ac:chgData name="Przemysław Sokołowski" userId="679dc00b-e69e-45f0-8878-fe5ced47bfd1" providerId="ADAL" clId="{8E99B15F-72EA-4C42-A475-20A78414D8D7}" dt="2024-02-27T18:48:07.081" v="3071"/>
          <ac:spMkLst>
            <pc:docMk/>
            <pc:sldMk cId="4025023763" sldId="294"/>
            <ac:spMk id="14" creationId="{0CEFECD5-F19C-5D9C-13D6-0E374E00228E}"/>
          </ac:spMkLst>
        </pc:spChg>
        <pc:spChg chg="add mod">
          <ac:chgData name="Przemysław Sokołowski" userId="679dc00b-e69e-45f0-8878-fe5ced47bfd1" providerId="ADAL" clId="{8E99B15F-72EA-4C42-A475-20A78414D8D7}" dt="2024-02-27T18:48:07.081" v="3071"/>
          <ac:spMkLst>
            <pc:docMk/>
            <pc:sldMk cId="4025023763" sldId="294"/>
            <ac:spMk id="15" creationId="{1EDC4176-7E09-5F73-2173-47464FAFA7AE}"/>
          </ac:spMkLst>
        </pc:spChg>
        <pc:spChg chg="add mod">
          <ac:chgData name="Przemysław Sokołowski" userId="679dc00b-e69e-45f0-8878-fe5ced47bfd1" providerId="ADAL" clId="{8E99B15F-72EA-4C42-A475-20A78414D8D7}" dt="2024-02-27T18:48:07.081" v="3071"/>
          <ac:spMkLst>
            <pc:docMk/>
            <pc:sldMk cId="4025023763" sldId="294"/>
            <ac:spMk id="16" creationId="{7428B372-5455-BBCC-66C5-56CF53AE0D6E}"/>
          </ac:spMkLst>
        </pc:spChg>
        <pc:spChg chg="add mod">
          <ac:chgData name="Przemysław Sokołowski" userId="679dc00b-e69e-45f0-8878-fe5ced47bfd1" providerId="ADAL" clId="{8E99B15F-72EA-4C42-A475-20A78414D8D7}" dt="2024-02-27T18:48:07.081" v="3071"/>
          <ac:spMkLst>
            <pc:docMk/>
            <pc:sldMk cId="4025023763" sldId="294"/>
            <ac:spMk id="17" creationId="{F2246C60-AF46-CA6D-72EE-590F4757F36C}"/>
          </ac:spMkLst>
        </pc:spChg>
        <pc:spChg chg="add mod">
          <ac:chgData name="Przemysław Sokołowski" userId="679dc00b-e69e-45f0-8878-fe5ced47bfd1" providerId="ADAL" clId="{8E99B15F-72EA-4C42-A475-20A78414D8D7}" dt="2024-02-27T18:48:07.081" v="3071"/>
          <ac:spMkLst>
            <pc:docMk/>
            <pc:sldMk cId="4025023763" sldId="294"/>
            <ac:spMk id="18" creationId="{F8E0DBEC-60F6-662A-A203-C4026E852259}"/>
          </ac:spMkLst>
        </pc:spChg>
        <pc:spChg chg="add mod">
          <ac:chgData name="Przemysław Sokołowski" userId="679dc00b-e69e-45f0-8878-fe5ced47bfd1" providerId="ADAL" clId="{8E99B15F-72EA-4C42-A475-20A78414D8D7}" dt="2024-02-27T18:48:07.081" v="3071"/>
          <ac:spMkLst>
            <pc:docMk/>
            <pc:sldMk cId="4025023763" sldId="294"/>
            <ac:spMk id="19" creationId="{2D484253-2BC1-7ACA-14CB-693BC526FE27}"/>
          </ac:spMkLst>
        </pc:spChg>
        <pc:spChg chg="add mod">
          <ac:chgData name="Przemysław Sokołowski" userId="679dc00b-e69e-45f0-8878-fe5ced47bfd1" providerId="ADAL" clId="{8E99B15F-72EA-4C42-A475-20A78414D8D7}" dt="2024-02-27T18:48:18.193" v="3076" actId="1035"/>
          <ac:spMkLst>
            <pc:docMk/>
            <pc:sldMk cId="4025023763" sldId="294"/>
            <ac:spMk id="20" creationId="{C5B5B1CF-E2E9-E6EC-807D-B6807CAF6F21}"/>
          </ac:spMkLst>
        </pc:spChg>
        <pc:spChg chg="add mod">
          <ac:chgData name="Przemysław Sokołowski" userId="679dc00b-e69e-45f0-8878-fe5ced47bfd1" providerId="ADAL" clId="{8E99B15F-72EA-4C42-A475-20A78414D8D7}" dt="2024-02-27T18:49:09.415" v="3084"/>
          <ac:spMkLst>
            <pc:docMk/>
            <pc:sldMk cId="4025023763" sldId="294"/>
            <ac:spMk id="21" creationId="{9F25D9C9-3869-79A6-96BD-E4970495F000}"/>
          </ac:spMkLst>
        </pc:spChg>
        <pc:spChg chg="add mod">
          <ac:chgData name="Przemysław Sokołowski" userId="679dc00b-e69e-45f0-8878-fe5ced47bfd1" providerId="ADAL" clId="{8E99B15F-72EA-4C42-A475-20A78414D8D7}" dt="2024-02-27T18:49:09.415" v="3084"/>
          <ac:spMkLst>
            <pc:docMk/>
            <pc:sldMk cId="4025023763" sldId="294"/>
            <ac:spMk id="22" creationId="{3A73119F-FDA2-CEB4-12B3-938C40B373D8}"/>
          </ac:spMkLst>
        </pc:spChg>
        <pc:spChg chg="add mod">
          <ac:chgData name="Przemysław Sokołowski" userId="679dc00b-e69e-45f0-8878-fe5ced47bfd1" providerId="ADAL" clId="{8E99B15F-72EA-4C42-A475-20A78414D8D7}" dt="2024-02-27T18:49:09.415" v="3084"/>
          <ac:spMkLst>
            <pc:docMk/>
            <pc:sldMk cId="4025023763" sldId="294"/>
            <ac:spMk id="23" creationId="{EB017EFB-CA82-582C-D626-DF6FA2F25095}"/>
          </ac:spMkLst>
        </pc:spChg>
        <pc:spChg chg="add mod">
          <ac:chgData name="Przemysław Sokołowski" userId="679dc00b-e69e-45f0-8878-fe5ced47bfd1" providerId="ADAL" clId="{8E99B15F-72EA-4C42-A475-20A78414D8D7}" dt="2024-02-27T18:49:09.415" v="3084"/>
          <ac:spMkLst>
            <pc:docMk/>
            <pc:sldMk cId="4025023763" sldId="294"/>
            <ac:spMk id="24" creationId="{BAE020E8-44A3-E471-C2B3-94F75215E44C}"/>
          </ac:spMkLst>
        </pc:spChg>
        <pc:spChg chg="add mod">
          <ac:chgData name="Przemysław Sokołowski" userId="679dc00b-e69e-45f0-8878-fe5ced47bfd1" providerId="ADAL" clId="{8E99B15F-72EA-4C42-A475-20A78414D8D7}" dt="2024-02-27T18:49:09.415" v="3084"/>
          <ac:spMkLst>
            <pc:docMk/>
            <pc:sldMk cId="4025023763" sldId="294"/>
            <ac:spMk id="25" creationId="{B8638772-4D73-D5E7-B662-D349C5D72F65}"/>
          </ac:spMkLst>
        </pc:spChg>
        <pc:spChg chg="add mod">
          <ac:chgData name="Przemysław Sokołowski" userId="679dc00b-e69e-45f0-8878-fe5ced47bfd1" providerId="ADAL" clId="{8E99B15F-72EA-4C42-A475-20A78414D8D7}" dt="2024-02-27T18:49:09.415" v="3084"/>
          <ac:spMkLst>
            <pc:docMk/>
            <pc:sldMk cId="4025023763" sldId="294"/>
            <ac:spMk id="26" creationId="{0BFAEE51-7797-BD70-88A4-04E7875DD14A}"/>
          </ac:spMkLst>
        </pc:spChg>
        <pc:spChg chg="add mod">
          <ac:chgData name="Przemysław Sokołowski" userId="679dc00b-e69e-45f0-8878-fe5ced47bfd1" providerId="ADAL" clId="{8E99B15F-72EA-4C42-A475-20A78414D8D7}" dt="2024-02-27T18:49:09.415" v="3084"/>
          <ac:spMkLst>
            <pc:docMk/>
            <pc:sldMk cId="4025023763" sldId="294"/>
            <ac:spMk id="27" creationId="{A39B8650-9F17-8EC7-B40B-5B238DE9B341}"/>
          </ac:spMkLst>
        </pc:spChg>
        <pc:spChg chg="add mod">
          <ac:chgData name="Przemysław Sokołowski" userId="679dc00b-e69e-45f0-8878-fe5ced47bfd1" providerId="ADAL" clId="{8E99B15F-72EA-4C42-A475-20A78414D8D7}" dt="2024-02-27T18:49:09.415" v="3084"/>
          <ac:spMkLst>
            <pc:docMk/>
            <pc:sldMk cId="4025023763" sldId="294"/>
            <ac:spMk id="28" creationId="{0E53401F-D211-D51F-5F22-E171EAEC71CF}"/>
          </ac:spMkLst>
        </pc:spChg>
        <pc:spChg chg="add mod">
          <ac:chgData name="Przemysław Sokołowski" userId="679dc00b-e69e-45f0-8878-fe5ced47bfd1" providerId="ADAL" clId="{8E99B15F-72EA-4C42-A475-20A78414D8D7}" dt="2024-02-27T18:49:09.415" v="3084"/>
          <ac:spMkLst>
            <pc:docMk/>
            <pc:sldMk cId="4025023763" sldId="294"/>
            <ac:spMk id="29" creationId="{2CEA3787-9EEA-1746-D569-3634BF190BC6}"/>
          </ac:spMkLst>
        </pc:spChg>
        <pc:spChg chg="add mod">
          <ac:chgData name="Przemysław Sokołowski" userId="679dc00b-e69e-45f0-8878-fe5ced47bfd1" providerId="ADAL" clId="{8E99B15F-72EA-4C42-A475-20A78414D8D7}" dt="2024-02-27T18:49:09.415" v="3084"/>
          <ac:spMkLst>
            <pc:docMk/>
            <pc:sldMk cId="4025023763" sldId="294"/>
            <ac:spMk id="30" creationId="{ECF6CBC9-AD1B-93B6-CA09-C6D6A242AFF9}"/>
          </ac:spMkLst>
        </pc:spChg>
        <pc:spChg chg="add mod">
          <ac:chgData name="Przemysław Sokołowski" userId="679dc00b-e69e-45f0-8878-fe5ced47bfd1" providerId="ADAL" clId="{8E99B15F-72EA-4C42-A475-20A78414D8D7}" dt="2024-02-27T18:49:09.415" v="3084"/>
          <ac:spMkLst>
            <pc:docMk/>
            <pc:sldMk cId="4025023763" sldId="294"/>
            <ac:spMk id="31" creationId="{586B2D8A-984C-E1AC-7588-664A1DA70E8A}"/>
          </ac:spMkLst>
        </pc:spChg>
        <pc:spChg chg="add mod">
          <ac:chgData name="Przemysław Sokołowski" userId="679dc00b-e69e-45f0-8878-fe5ced47bfd1" providerId="ADAL" clId="{8E99B15F-72EA-4C42-A475-20A78414D8D7}" dt="2024-02-27T18:49:09.415" v="3084"/>
          <ac:spMkLst>
            <pc:docMk/>
            <pc:sldMk cId="4025023763" sldId="294"/>
            <ac:spMk id="32" creationId="{A6A05351-1E92-5E3B-EF88-1148FB18E2D0}"/>
          </ac:spMkLst>
        </pc:spChg>
        <pc:spChg chg="add mod">
          <ac:chgData name="Przemysław Sokołowski" userId="679dc00b-e69e-45f0-8878-fe5ced47bfd1" providerId="ADAL" clId="{8E99B15F-72EA-4C42-A475-20A78414D8D7}" dt="2024-02-27T18:49:09.415" v="3084"/>
          <ac:spMkLst>
            <pc:docMk/>
            <pc:sldMk cId="4025023763" sldId="294"/>
            <ac:spMk id="33" creationId="{D439D26D-C5B8-BA8F-159D-1517E6B93FAE}"/>
          </ac:spMkLst>
        </pc:spChg>
        <pc:spChg chg="add mod">
          <ac:chgData name="Przemysław Sokołowski" userId="679dc00b-e69e-45f0-8878-fe5ced47bfd1" providerId="ADAL" clId="{8E99B15F-72EA-4C42-A475-20A78414D8D7}" dt="2024-02-27T18:49:09.415" v="3084"/>
          <ac:spMkLst>
            <pc:docMk/>
            <pc:sldMk cId="4025023763" sldId="294"/>
            <ac:spMk id="34" creationId="{0E8E37C1-6262-8606-6555-2BE0C7A426D2}"/>
          </ac:spMkLst>
        </pc:spChg>
        <pc:spChg chg="add mod">
          <ac:chgData name="Przemysław Sokołowski" userId="679dc00b-e69e-45f0-8878-fe5ced47bfd1" providerId="ADAL" clId="{8E99B15F-72EA-4C42-A475-20A78414D8D7}" dt="2024-02-27T18:49:09.415" v="3084"/>
          <ac:spMkLst>
            <pc:docMk/>
            <pc:sldMk cId="4025023763" sldId="294"/>
            <ac:spMk id="35" creationId="{49AA8C05-04FD-6423-436D-1432805A510C}"/>
          </ac:spMkLst>
        </pc:spChg>
        <pc:spChg chg="add mod">
          <ac:chgData name="Przemysław Sokołowski" userId="679dc00b-e69e-45f0-8878-fe5ced47bfd1" providerId="ADAL" clId="{8E99B15F-72EA-4C42-A475-20A78414D8D7}" dt="2024-02-27T18:49:09.415" v="3084"/>
          <ac:spMkLst>
            <pc:docMk/>
            <pc:sldMk cId="4025023763" sldId="294"/>
            <ac:spMk id="36" creationId="{E1B118BB-F3D4-60B4-EEE3-082FB6D3E1F9}"/>
          </ac:spMkLst>
        </pc:spChg>
        <pc:spChg chg="add mod">
          <ac:chgData name="Przemysław Sokołowski" userId="679dc00b-e69e-45f0-8878-fe5ced47bfd1" providerId="ADAL" clId="{8E99B15F-72EA-4C42-A475-20A78414D8D7}" dt="2024-02-27T18:49:09.415" v="3084"/>
          <ac:spMkLst>
            <pc:docMk/>
            <pc:sldMk cId="4025023763" sldId="294"/>
            <ac:spMk id="37" creationId="{0B5D4D84-7714-1213-D3A8-8B4485971E15}"/>
          </ac:spMkLst>
        </pc:spChg>
        <pc:spChg chg="add mod">
          <ac:chgData name="Przemysław Sokołowski" userId="679dc00b-e69e-45f0-8878-fe5ced47bfd1" providerId="ADAL" clId="{8E99B15F-72EA-4C42-A475-20A78414D8D7}" dt="2024-02-27T18:49:09.415" v="3084"/>
          <ac:spMkLst>
            <pc:docMk/>
            <pc:sldMk cId="4025023763" sldId="294"/>
            <ac:spMk id="38" creationId="{E8F2F10F-E9E9-690D-341C-B7570A13E7A8}"/>
          </ac:spMkLst>
        </pc:spChg>
        <pc:spChg chg="mod">
          <ac:chgData name="Przemysław Sokołowski" userId="679dc00b-e69e-45f0-8878-fe5ced47bfd1" providerId="ADAL" clId="{8E99B15F-72EA-4C42-A475-20A78414D8D7}" dt="2024-02-25T14:27:10.450" v="1407" actId="1076"/>
          <ac:spMkLst>
            <pc:docMk/>
            <pc:sldMk cId="4025023763" sldId="294"/>
            <ac:spMk id="141" creationId="{35524C58-725C-0FF6-1143-ECCB8EE2E012}"/>
          </ac:spMkLst>
        </pc:spChg>
        <pc:picChg chg="add mod">
          <ac:chgData name="Przemysław Sokołowski" userId="679dc00b-e69e-45f0-8878-fe5ced47bfd1" providerId="ADAL" clId="{8E99B15F-72EA-4C42-A475-20A78414D8D7}" dt="2024-02-27T19:36:52.913" v="3896" actId="1036"/>
          <ac:picMkLst>
            <pc:docMk/>
            <pc:sldMk cId="4025023763" sldId="294"/>
            <ac:picMk id="3" creationId="{3A1C514A-11F3-3DE7-23F7-F376FA4FE63F}"/>
          </ac:picMkLst>
        </pc:picChg>
        <pc:picChg chg="add mod">
          <ac:chgData name="Przemysław Sokołowski" userId="679dc00b-e69e-45f0-8878-fe5ced47bfd1" providerId="ADAL" clId="{8E99B15F-72EA-4C42-A475-20A78414D8D7}" dt="2024-02-27T19:36:52.913" v="3896" actId="1036"/>
          <ac:picMkLst>
            <pc:docMk/>
            <pc:sldMk cId="4025023763" sldId="294"/>
            <ac:picMk id="5" creationId="{246CD867-3E12-47EA-2301-A2843A36C077}"/>
          </ac:picMkLst>
        </pc:picChg>
      </pc:sldChg>
      <pc:sldChg chg="addSp delSp modSp add mod modNotesTx">
        <pc:chgData name="Przemysław Sokołowski" userId="679dc00b-e69e-45f0-8878-fe5ced47bfd1" providerId="ADAL" clId="{8E99B15F-72EA-4C42-A475-20A78414D8D7}" dt="2024-02-27T19:38:37.974" v="3954" actId="20577"/>
        <pc:sldMkLst>
          <pc:docMk/>
          <pc:sldMk cId="3985373028" sldId="295"/>
        </pc:sldMkLst>
        <pc:spChg chg="add mod">
          <ac:chgData name="Przemysław Sokołowski" userId="679dc00b-e69e-45f0-8878-fe5ced47bfd1" providerId="ADAL" clId="{8E99B15F-72EA-4C42-A475-20A78414D8D7}" dt="2024-02-27T18:48:47.952" v="3079"/>
          <ac:spMkLst>
            <pc:docMk/>
            <pc:sldMk cId="3985373028" sldId="295"/>
            <ac:spMk id="2" creationId="{B8471221-FB53-1369-1F7E-585BBB18FC5C}"/>
          </ac:spMkLst>
        </pc:spChg>
        <pc:spChg chg="add mod">
          <ac:chgData name="Przemysław Sokołowski" userId="679dc00b-e69e-45f0-8878-fe5ced47bfd1" providerId="ADAL" clId="{8E99B15F-72EA-4C42-A475-20A78414D8D7}" dt="2024-02-27T18:48:47.952" v="3079"/>
          <ac:spMkLst>
            <pc:docMk/>
            <pc:sldMk cId="3985373028" sldId="295"/>
            <ac:spMk id="3" creationId="{4B5495DA-D5A0-AB8C-5BA3-D306B68A16D9}"/>
          </ac:spMkLst>
        </pc:spChg>
        <pc:spChg chg="add mod">
          <ac:chgData name="Przemysław Sokołowski" userId="679dc00b-e69e-45f0-8878-fe5ced47bfd1" providerId="ADAL" clId="{8E99B15F-72EA-4C42-A475-20A78414D8D7}" dt="2024-02-27T18:48:47.952" v="3079"/>
          <ac:spMkLst>
            <pc:docMk/>
            <pc:sldMk cId="3985373028" sldId="295"/>
            <ac:spMk id="5" creationId="{310C28D2-0FBC-4DCC-9D73-C455ADCB1FF3}"/>
          </ac:spMkLst>
        </pc:spChg>
        <pc:spChg chg="add mod">
          <ac:chgData name="Przemysław Sokołowski" userId="679dc00b-e69e-45f0-8878-fe5ced47bfd1" providerId="ADAL" clId="{8E99B15F-72EA-4C42-A475-20A78414D8D7}" dt="2024-02-27T19:38:19.981" v="3904" actId="207"/>
          <ac:spMkLst>
            <pc:docMk/>
            <pc:sldMk cId="3985373028" sldId="295"/>
            <ac:spMk id="6" creationId="{800B6046-D2FD-B562-3A00-A7803DC0C530}"/>
          </ac:spMkLst>
        </pc:spChg>
        <pc:spChg chg="add mod">
          <ac:chgData name="Przemysław Sokołowski" userId="679dc00b-e69e-45f0-8878-fe5ced47bfd1" providerId="ADAL" clId="{8E99B15F-72EA-4C42-A475-20A78414D8D7}" dt="2024-02-27T18:48:47.952" v="3079"/>
          <ac:spMkLst>
            <pc:docMk/>
            <pc:sldMk cId="3985373028" sldId="295"/>
            <ac:spMk id="7" creationId="{75FC68C6-1D25-B01B-B27F-E81DFB66AE39}"/>
          </ac:spMkLst>
        </pc:spChg>
        <pc:spChg chg="add mod">
          <ac:chgData name="Przemysław Sokołowski" userId="679dc00b-e69e-45f0-8878-fe5ced47bfd1" providerId="ADAL" clId="{8E99B15F-72EA-4C42-A475-20A78414D8D7}" dt="2024-02-27T18:48:47.952" v="3079"/>
          <ac:spMkLst>
            <pc:docMk/>
            <pc:sldMk cId="3985373028" sldId="295"/>
            <ac:spMk id="8" creationId="{882D6032-7DD7-9166-0794-D44A7251C24A}"/>
          </ac:spMkLst>
        </pc:spChg>
        <pc:spChg chg="add mod">
          <ac:chgData name="Przemysław Sokołowski" userId="679dc00b-e69e-45f0-8878-fe5ced47bfd1" providerId="ADAL" clId="{8E99B15F-72EA-4C42-A475-20A78414D8D7}" dt="2024-02-27T18:48:47.952" v="3079"/>
          <ac:spMkLst>
            <pc:docMk/>
            <pc:sldMk cId="3985373028" sldId="295"/>
            <ac:spMk id="9" creationId="{E60A681A-FD39-BAF5-38F2-ECF5DDECC4E6}"/>
          </ac:spMkLst>
        </pc:spChg>
        <pc:spChg chg="add mod">
          <ac:chgData name="Przemysław Sokołowski" userId="679dc00b-e69e-45f0-8878-fe5ced47bfd1" providerId="ADAL" clId="{8E99B15F-72EA-4C42-A475-20A78414D8D7}" dt="2024-02-27T18:48:47.952" v="3079"/>
          <ac:spMkLst>
            <pc:docMk/>
            <pc:sldMk cId="3985373028" sldId="295"/>
            <ac:spMk id="10" creationId="{6523AAFD-1EEF-43D2-2DE6-BFA2E19C40B6}"/>
          </ac:spMkLst>
        </pc:spChg>
        <pc:spChg chg="add mod">
          <ac:chgData name="Przemysław Sokołowski" userId="679dc00b-e69e-45f0-8878-fe5ced47bfd1" providerId="ADAL" clId="{8E99B15F-72EA-4C42-A475-20A78414D8D7}" dt="2024-02-27T18:49:02.610" v="3083" actId="208"/>
          <ac:spMkLst>
            <pc:docMk/>
            <pc:sldMk cId="3985373028" sldId="295"/>
            <ac:spMk id="11" creationId="{F6CD8A7F-372F-69CD-B5FA-F50CC2D7ECF7}"/>
          </ac:spMkLst>
        </pc:spChg>
        <pc:spChg chg="add mod">
          <ac:chgData name="Przemysław Sokołowski" userId="679dc00b-e69e-45f0-8878-fe5ced47bfd1" providerId="ADAL" clId="{8E99B15F-72EA-4C42-A475-20A78414D8D7}" dt="2024-02-27T18:48:47.952" v="3079"/>
          <ac:spMkLst>
            <pc:docMk/>
            <pc:sldMk cId="3985373028" sldId="295"/>
            <ac:spMk id="12" creationId="{A3919E63-C29E-6574-5418-75547AC1110D}"/>
          </ac:spMkLst>
        </pc:spChg>
        <pc:spChg chg="add mod">
          <ac:chgData name="Przemysław Sokołowski" userId="679dc00b-e69e-45f0-8878-fe5ced47bfd1" providerId="ADAL" clId="{8E99B15F-72EA-4C42-A475-20A78414D8D7}" dt="2024-02-27T18:48:47.952" v="3079"/>
          <ac:spMkLst>
            <pc:docMk/>
            <pc:sldMk cId="3985373028" sldId="295"/>
            <ac:spMk id="13" creationId="{B441E5CD-3566-B01A-A863-6AE160BCD67E}"/>
          </ac:spMkLst>
        </pc:spChg>
        <pc:spChg chg="add mod">
          <ac:chgData name="Przemysław Sokołowski" userId="679dc00b-e69e-45f0-8878-fe5ced47bfd1" providerId="ADAL" clId="{8E99B15F-72EA-4C42-A475-20A78414D8D7}" dt="2024-02-27T18:48:47.952" v="3079"/>
          <ac:spMkLst>
            <pc:docMk/>
            <pc:sldMk cId="3985373028" sldId="295"/>
            <ac:spMk id="14" creationId="{A6D4C351-2CF7-4533-E2DE-CBDBC3B25802}"/>
          </ac:spMkLst>
        </pc:spChg>
        <pc:spChg chg="add mod">
          <ac:chgData name="Przemysław Sokołowski" userId="679dc00b-e69e-45f0-8878-fe5ced47bfd1" providerId="ADAL" clId="{8E99B15F-72EA-4C42-A475-20A78414D8D7}" dt="2024-02-27T18:48:47.952" v="3079"/>
          <ac:spMkLst>
            <pc:docMk/>
            <pc:sldMk cId="3985373028" sldId="295"/>
            <ac:spMk id="15" creationId="{FFD4650C-C21D-FCCA-8CB5-C3B4852C6690}"/>
          </ac:spMkLst>
        </pc:spChg>
        <pc:spChg chg="add mod">
          <ac:chgData name="Przemysław Sokołowski" userId="679dc00b-e69e-45f0-8878-fe5ced47bfd1" providerId="ADAL" clId="{8E99B15F-72EA-4C42-A475-20A78414D8D7}" dt="2024-02-27T18:48:47.952" v="3079"/>
          <ac:spMkLst>
            <pc:docMk/>
            <pc:sldMk cId="3985373028" sldId="295"/>
            <ac:spMk id="16" creationId="{B8A4614E-084B-E39C-E798-EECF56CAB1A3}"/>
          </ac:spMkLst>
        </pc:spChg>
        <pc:spChg chg="add mod">
          <ac:chgData name="Przemysław Sokołowski" userId="679dc00b-e69e-45f0-8878-fe5ced47bfd1" providerId="ADAL" clId="{8E99B15F-72EA-4C42-A475-20A78414D8D7}" dt="2024-02-27T18:48:47.952" v="3079"/>
          <ac:spMkLst>
            <pc:docMk/>
            <pc:sldMk cId="3985373028" sldId="295"/>
            <ac:spMk id="17" creationId="{0293B9CA-3195-33F9-893A-4D8E12AABEF0}"/>
          </ac:spMkLst>
        </pc:spChg>
        <pc:spChg chg="add mod">
          <ac:chgData name="Przemysław Sokołowski" userId="679dc00b-e69e-45f0-8878-fe5ced47bfd1" providerId="ADAL" clId="{8E99B15F-72EA-4C42-A475-20A78414D8D7}" dt="2024-02-27T18:48:47.952" v="3079"/>
          <ac:spMkLst>
            <pc:docMk/>
            <pc:sldMk cId="3985373028" sldId="295"/>
            <ac:spMk id="18" creationId="{6E9090D7-AA04-DB82-9BA6-0A2BF54D6485}"/>
          </ac:spMkLst>
        </pc:spChg>
        <pc:spChg chg="add mod">
          <ac:chgData name="Przemysław Sokołowski" userId="679dc00b-e69e-45f0-8878-fe5ced47bfd1" providerId="ADAL" clId="{8E99B15F-72EA-4C42-A475-20A78414D8D7}" dt="2024-02-27T18:48:47.952" v="3079"/>
          <ac:spMkLst>
            <pc:docMk/>
            <pc:sldMk cId="3985373028" sldId="295"/>
            <ac:spMk id="19" creationId="{AD4EDFF8-124D-3E7E-66C6-C4E2F3B3CE42}"/>
          </ac:spMkLst>
        </pc:spChg>
        <pc:spChg chg="add mod">
          <ac:chgData name="Przemysław Sokołowski" userId="679dc00b-e69e-45f0-8878-fe5ced47bfd1" providerId="ADAL" clId="{8E99B15F-72EA-4C42-A475-20A78414D8D7}" dt="2024-02-27T18:48:47.952" v="3079"/>
          <ac:spMkLst>
            <pc:docMk/>
            <pc:sldMk cId="3985373028" sldId="295"/>
            <ac:spMk id="20" creationId="{1C4723BA-8411-900F-A368-11A7BF0EAAA8}"/>
          </ac:spMkLst>
        </pc:spChg>
        <pc:spChg chg="add mod">
          <ac:chgData name="Przemysław Sokołowski" userId="679dc00b-e69e-45f0-8878-fe5ced47bfd1" providerId="ADAL" clId="{8E99B15F-72EA-4C42-A475-20A78414D8D7}" dt="2024-02-27T18:49:36.966" v="3090" actId="1035"/>
          <ac:spMkLst>
            <pc:docMk/>
            <pc:sldMk cId="3985373028" sldId="295"/>
            <ac:spMk id="21" creationId="{BC80C7F4-9EBA-5239-8B52-B5C3C06E54E1}"/>
          </ac:spMkLst>
        </pc:spChg>
        <pc:spChg chg="mod">
          <ac:chgData name="Przemysław Sokołowski" userId="679dc00b-e69e-45f0-8878-fe5ced47bfd1" providerId="ADAL" clId="{8E99B15F-72EA-4C42-A475-20A78414D8D7}" dt="2024-02-27T19:38:23.372" v="3905" actId="1076"/>
          <ac:spMkLst>
            <pc:docMk/>
            <pc:sldMk cId="3985373028" sldId="295"/>
            <ac:spMk id="141" creationId="{F93B2C39-AC95-1971-674B-EF14A07CFBD1}"/>
          </ac:spMkLst>
        </pc:spChg>
        <pc:picChg chg="del">
          <ac:chgData name="Przemysław Sokołowski" userId="679dc00b-e69e-45f0-8878-fe5ced47bfd1" providerId="ADAL" clId="{8E99B15F-72EA-4C42-A475-20A78414D8D7}" dt="2024-02-25T14:29:36.574" v="1442" actId="478"/>
          <ac:picMkLst>
            <pc:docMk/>
            <pc:sldMk cId="3985373028" sldId="295"/>
            <ac:picMk id="3" creationId="{4D923917-5641-66AA-FC83-04235E07F07F}"/>
          </ac:picMkLst>
        </pc:picChg>
        <pc:picChg chg="add del mod">
          <ac:chgData name="Przemysław Sokołowski" userId="679dc00b-e69e-45f0-8878-fe5ced47bfd1" providerId="ADAL" clId="{8E99B15F-72EA-4C42-A475-20A78414D8D7}" dt="2024-02-27T19:38:09.932" v="3902" actId="478"/>
          <ac:picMkLst>
            <pc:docMk/>
            <pc:sldMk cId="3985373028" sldId="295"/>
            <ac:picMk id="4" creationId="{49EB5AD9-2A0D-6DE3-6FE1-40282C13FE3B}"/>
          </ac:picMkLst>
        </pc:picChg>
        <pc:picChg chg="del">
          <ac:chgData name="Przemysław Sokołowski" userId="679dc00b-e69e-45f0-8878-fe5ced47bfd1" providerId="ADAL" clId="{8E99B15F-72EA-4C42-A475-20A78414D8D7}" dt="2024-02-25T14:29:36.116" v="1441" actId="478"/>
          <ac:picMkLst>
            <pc:docMk/>
            <pc:sldMk cId="3985373028" sldId="295"/>
            <ac:picMk id="5" creationId="{49A3DA24-E861-07DF-F48D-8121718861EE}"/>
          </ac:picMkLst>
        </pc:picChg>
        <pc:picChg chg="add mod">
          <ac:chgData name="Przemysław Sokołowski" userId="679dc00b-e69e-45f0-8878-fe5ced47bfd1" providerId="ADAL" clId="{8E99B15F-72EA-4C42-A475-20A78414D8D7}" dt="2024-02-27T19:38:16.239" v="3903" actId="1076"/>
          <ac:picMkLst>
            <pc:docMk/>
            <pc:sldMk cId="3985373028" sldId="295"/>
            <ac:picMk id="13314" creationId="{82FB15F3-6D7E-DCAD-EFE9-7A2D9888F7B8}"/>
          </ac:picMkLst>
        </pc:picChg>
      </pc:sldChg>
      <pc:sldChg chg="addSp modSp add mod modNotesTx">
        <pc:chgData name="Przemysław Sokołowski" userId="679dc00b-e69e-45f0-8878-fe5ced47bfd1" providerId="ADAL" clId="{8E99B15F-72EA-4C42-A475-20A78414D8D7}" dt="2024-02-27T19:38:59.515" v="3956" actId="20577"/>
        <pc:sldMkLst>
          <pc:docMk/>
          <pc:sldMk cId="3269559123" sldId="296"/>
        </pc:sldMkLst>
        <pc:spChg chg="add mod">
          <ac:chgData name="Przemysław Sokołowski" userId="679dc00b-e69e-45f0-8878-fe5ced47bfd1" providerId="ADAL" clId="{8E99B15F-72EA-4C42-A475-20A78414D8D7}" dt="2024-02-27T18:49:13.449" v="3085"/>
          <ac:spMkLst>
            <pc:docMk/>
            <pc:sldMk cId="3269559123" sldId="296"/>
            <ac:spMk id="2" creationId="{D8101FD5-52D2-DE78-B2F6-5A7CBFEDB963}"/>
          </ac:spMkLst>
        </pc:spChg>
        <pc:spChg chg="add mod">
          <ac:chgData name="Przemysław Sokołowski" userId="679dc00b-e69e-45f0-8878-fe5ced47bfd1" providerId="ADAL" clId="{8E99B15F-72EA-4C42-A475-20A78414D8D7}" dt="2024-02-27T18:49:13.449" v="3085"/>
          <ac:spMkLst>
            <pc:docMk/>
            <pc:sldMk cId="3269559123" sldId="296"/>
            <ac:spMk id="3" creationId="{45FDF3C5-5AB6-AF5B-2593-0D30887B05F1}"/>
          </ac:spMkLst>
        </pc:spChg>
        <pc:spChg chg="add mod">
          <ac:chgData name="Przemysław Sokołowski" userId="679dc00b-e69e-45f0-8878-fe5ced47bfd1" providerId="ADAL" clId="{8E99B15F-72EA-4C42-A475-20A78414D8D7}" dt="2024-02-27T18:49:13.449" v="3085"/>
          <ac:spMkLst>
            <pc:docMk/>
            <pc:sldMk cId="3269559123" sldId="296"/>
            <ac:spMk id="4" creationId="{0BA93AF4-8D15-72D2-F82E-93BA65755927}"/>
          </ac:spMkLst>
        </pc:spChg>
        <pc:spChg chg="add mod">
          <ac:chgData name="Przemysław Sokołowski" userId="679dc00b-e69e-45f0-8878-fe5ced47bfd1" providerId="ADAL" clId="{8E99B15F-72EA-4C42-A475-20A78414D8D7}" dt="2024-02-27T18:49:13.449" v="3085"/>
          <ac:spMkLst>
            <pc:docMk/>
            <pc:sldMk cId="3269559123" sldId="296"/>
            <ac:spMk id="5" creationId="{F3623629-1220-896A-011F-8EF8ADB7C457}"/>
          </ac:spMkLst>
        </pc:spChg>
        <pc:spChg chg="add mod">
          <ac:chgData name="Przemysław Sokołowski" userId="679dc00b-e69e-45f0-8878-fe5ced47bfd1" providerId="ADAL" clId="{8E99B15F-72EA-4C42-A475-20A78414D8D7}" dt="2024-02-27T18:49:13.449" v="3085"/>
          <ac:spMkLst>
            <pc:docMk/>
            <pc:sldMk cId="3269559123" sldId="296"/>
            <ac:spMk id="6" creationId="{E2171122-604A-A744-9988-8193BC717090}"/>
          </ac:spMkLst>
        </pc:spChg>
        <pc:spChg chg="add mod">
          <ac:chgData name="Przemysław Sokołowski" userId="679dc00b-e69e-45f0-8878-fe5ced47bfd1" providerId="ADAL" clId="{8E99B15F-72EA-4C42-A475-20A78414D8D7}" dt="2024-02-27T18:49:13.449" v="3085"/>
          <ac:spMkLst>
            <pc:docMk/>
            <pc:sldMk cId="3269559123" sldId="296"/>
            <ac:spMk id="7" creationId="{302356D8-DA6E-AE94-5708-EA5A2268B913}"/>
          </ac:spMkLst>
        </pc:spChg>
        <pc:spChg chg="add mod">
          <ac:chgData name="Przemysław Sokołowski" userId="679dc00b-e69e-45f0-8878-fe5ced47bfd1" providerId="ADAL" clId="{8E99B15F-72EA-4C42-A475-20A78414D8D7}" dt="2024-02-27T18:49:45.547" v="3092" actId="208"/>
          <ac:spMkLst>
            <pc:docMk/>
            <pc:sldMk cId="3269559123" sldId="296"/>
            <ac:spMk id="8" creationId="{6D86C013-5C36-043A-E438-C44CE891F7B2}"/>
          </ac:spMkLst>
        </pc:spChg>
        <pc:spChg chg="add mod">
          <ac:chgData name="Przemysław Sokołowski" userId="679dc00b-e69e-45f0-8878-fe5ced47bfd1" providerId="ADAL" clId="{8E99B15F-72EA-4C42-A475-20A78414D8D7}" dt="2024-02-27T18:49:13.449" v="3085"/>
          <ac:spMkLst>
            <pc:docMk/>
            <pc:sldMk cId="3269559123" sldId="296"/>
            <ac:spMk id="9" creationId="{E3C20B76-92F7-BEEA-2BB8-E96EB7CB720C}"/>
          </ac:spMkLst>
        </pc:spChg>
        <pc:spChg chg="add mod">
          <ac:chgData name="Przemysław Sokołowski" userId="679dc00b-e69e-45f0-8878-fe5ced47bfd1" providerId="ADAL" clId="{8E99B15F-72EA-4C42-A475-20A78414D8D7}" dt="2024-02-27T18:49:13.449" v="3085"/>
          <ac:spMkLst>
            <pc:docMk/>
            <pc:sldMk cId="3269559123" sldId="296"/>
            <ac:spMk id="10" creationId="{908E64B2-B032-74FC-AF0A-A198461A2BF5}"/>
          </ac:spMkLst>
        </pc:spChg>
        <pc:spChg chg="add mod">
          <ac:chgData name="Przemysław Sokołowski" userId="679dc00b-e69e-45f0-8878-fe5ced47bfd1" providerId="ADAL" clId="{8E99B15F-72EA-4C42-A475-20A78414D8D7}" dt="2024-02-27T18:49:13.449" v="3085"/>
          <ac:spMkLst>
            <pc:docMk/>
            <pc:sldMk cId="3269559123" sldId="296"/>
            <ac:spMk id="11" creationId="{5B64A544-474D-EBDC-D070-96C5A44F80D8}"/>
          </ac:spMkLst>
        </pc:spChg>
        <pc:spChg chg="add mod">
          <ac:chgData name="Przemysław Sokołowski" userId="679dc00b-e69e-45f0-8878-fe5ced47bfd1" providerId="ADAL" clId="{8E99B15F-72EA-4C42-A475-20A78414D8D7}" dt="2024-02-27T18:49:13.449" v="3085"/>
          <ac:spMkLst>
            <pc:docMk/>
            <pc:sldMk cId="3269559123" sldId="296"/>
            <ac:spMk id="12" creationId="{11E16DBB-E71A-2BFC-EAFC-EDC7DC13547B}"/>
          </ac:spMkLst>
        </pc:spChg>
        <pc:spChg chg="add mod">
          <ac:chgData name="Przemysław Sokołowski" userId="679dc00b-e69e-45f0-8878-fe5ced47bfd1" providerId="ADAL" clId="{8E99B15F-72EA-4C42-A475-20A78414D8D7}" dt="2024-02-27T18:49:13.449" v="3085"/>
          <ac:spMkLst>
            <pc:docMk/>
            <pc:sldMk cId="3269559123" sldId="296"/>
            <ac:spMk id="13" creationId="{1D07023D-63E5-DDEF-3E75-243EA4C473A6}"/>
          </ac:spMkLst>
        </pc:spChg>
        <pc:spChg chg="add mod">
          <ac:chgData name="Przemysław Sokołowski" userId="679dc00b-e69e-45f0-8878-fe5ced47bfd1" providerId="ADAL" clId="{8E99B15F-72EA-4C42-A475-20A78414D8D7}" dt="2024-02-27T18:49:13.449" v="3085"/>
          <ac:spMkLst>
            <pc:docMk/>
            <pc:sldMk cId="3269559123" sldId="296"/>
            <ac:spMk id="14" creationId="{27F13141-5E46-A1A8-D8F0-7F918FBF440B}"/>
          </ac:spMkLst>
        </pc:spChg>
        <pc:spChg chg="add mod">
          <ac:chgData name="Przemysław Sokołowski" userId="679dc00b-e69e-45f0-8878-fe5ced47bfd1" providerId="ADAL" clId="{8E99B15F-72EA-4C42-A475-20A78414D8D7}" dt="2024-02-27T18:49:13.449" v="3085"/>
          <ac:spMkLst>
            <pc:docMk/>
            <pc:sldMk cId="3269559123" sldId="296"/>
            <ac:spMk id="15" creationId="{3BE31840-E124-646F-1603-E83C24D8337D}"/>
          </ac:spMkLst>
        </pc:spChg>
        <pc:spChg chg="add mod">
          <ac:chgData name="Przemysław Sokołowski" userId="679dc00b-e69e-45f0-8878-fe5ced47bfd1" providerId="ADAL" clId="{8E99B15F-72EA-4C42-A475-20A78414D8D7}" dt="2024-02-27T18:49:13.449" v="3085"/>
          <ac:spMkLst>
            <pc:docMk/>
            <pc:sldMk cId="3269559123" sldId="296"/>
            <ac:spMk id="16" creationId="{93634F95-4F11-B2AA-C2FC-909BCBFD712F}"/>
          </ac:spMkLst>
        </pc:spChg>
        <pc:spChg chg="add mod">
          <ac:chgData name="Przemysław Sokołowski" userId="679dc00b-e69e-45f0-8878-fe5ced47bfd1" providerId="ADAL" clId="{8E99B15F-72EA-4C42-A475-20A78414D8D7}" dt="2024-02-27T18:49:13.449" v="3085"/>
          <ac:spMkLst>
            <pc:docMk/>
            <pc:sldMk cId="3269559123" sldId="296"/>
            <ac:spMk id="17" creationId="{9F19FD39-F40B-A2E0-65B2-FD69FF66C938}"/>
          </ac:spMkLst>
        </pc:spChg>
        <pc:spChg chg="add mod">
          <ac:chgData name="Przemysław Sokołowski" userId="679dc00b-e69e-45f0-8878-fe5ced47bfd1" providerId="ADAL" clId="{8E99B15F-72EA-4C42-A475-20A78414D8D7}" dt="2024-02-27T18:49:13.449" v="3085"/>
          <ac:spMkLst>
            <pc:docMk/>
            <pc:sldMk cId="3269559123" sldId="296"/>
            <ac:spMk id="18" creationId="{E4DEC5B5-3A66-7FED-ABD2-0949C59CCE6F}"/>
          </ac:spMkLst>
        </pc:spChg>
        <pc:spChg chg="add mod">
          <ac:chgData name="Przemysław Sokołowski" userId="679dc00b-e69e-45f0-8878-fe5ced47bfd1" providerId="ADAL" clId="{8E99B15F-72EA-4C42-A475-20A78414D8D7}" dt="2024-02-27T18:49:33.974" v="3089" actId="1035"/>
          <ac:spMkLst>
            <pc:docMk/>
            <pc:sldMk cId="3269559123" sldId="296"/>
            <ac:spMk id="19" creationId="{07F896DC-0CD0-248B-A337-9318BADE8707}"/>
          </ac:spMkLst>
        </pc:spChg>
        <pc:spChg chg="add mod">
          <ac:chgData name="Przemysław Sokołowski" userId="679dc00b-e69e-45f0-8878-fe5ced47bfd1" providerId="ADAL" clId="{8E99B15F-72EA-4C42-A475-20A78414D8D7}" dt="2024-02-27T18:49:32.084" v="3088" actId="1035"/>
          <ac:spMkLst>
            <pc:docMk/>
            <pc:sldMk cId="3269559123" sldId="296"/>
            <ac:spMk id="20" creationId="{F2E1C2AE-F2F8-8CB9-049A-4805D99299EE}"/>
          </ac:spMkLst>
        </pc:spChg>
        <pc:spChg chg="mod">
          <ac:chgData name="Przemysław Sokołowski" userId="679dc00b-e69e-45f0-8878-fe5ced47bfd1" providerId="ADAL" clId="{8E99B15F-72EA-4C42-A475-20A78414D8D7}" dt="2024-02-25T14:31:40.626" v="1485" actId="20577"/>
          <ac:spMkLst>
            <pc:docMk/>
            <pc:sldMk cId="3269559123" sldId="296"/>
            <ac:spMk id="141" creationId="{6A5694EB-1751-432D-7BDF-F68A81E899B4}"/>
          </ac:spMkLst>
        </pc:spChg>
      </pc:sldChg>
      <pc:sldChg chg="addSp delSp modSp add mod">
        <pc:chgData name="Przemysław Sokołowski" userId="679dc00b-e69e-45f0-8878-fe5ced47bfd1" providerId="ADAL" clId="{8E99B15F-72EA-4C42-A475-20A78414D8D7}" dt="2024-02-27T19:39:50.675" v="4011" actId="1076"/>
        <pc:sldMkLst>
          <pc:docMk/>
          <pc:sldMk cId="1898405130" sldId="297"/>
        </pc:sldMkLst>
        <pc:spChg chg="add mod">
          <ac:chgData name="Przemysław Sokołowski" userId="679dc00b-e69e-45f0-8878-fe5ced47bfd1" providerId="ADAL" clId="{8E99B15F-72EA-4C42-A475-20A78414D8D7}" dt="2024-02-27T18:49:53.396" v="3093"/>
          <ac:spMkLst>
            <pc:docMk/>
            <pc:sldMk cId="1898405130" sldId="297"/>
            <ac:spMk id="2" creationId="{5D6E2CC2-4AA0-BD5E-37BB-F32C60E8CEDF}"/>
          </ac:spMkLst>
        </pc:spChg>
        <pc:spChg chg="add mod">
          <ac:chgData name="Przemysław Sokołowski" userId="679dc00b-e69e-45f0-8878-fe5ced47bfd1" providerId="ADAL" clId="{8E99B15F-72EA-4C42-A475-20A78414D8D7}" dt="2024-02-27T18:49:53.396" v="3093"/>
          <ac:spMkLst>
            <pc:docMk/>
            <pc:sldMk cId="1898405130" sldId="297"/>
            <ac:spMk id="4" creationId="{CF441F19-403A-A258-BCD0-4984E0B7526E}"/>
          </ac:spMkLst>
        </pc:spChg>
        <pc:spChg chg="add mod">
          <ac:chgData name="Przemysław Sokołowski" userId="679dc00b-e69e-45f0-8878-fe5ced47bfd1" providerId="ADAL" clId="{8E99B15F-72EA-4C42-A475-20A78414D8D7}" dt="2024-02-27T18:49:53.396" v="3093"/>
          <ac:spMkLst>
            <pc:docMk/>
            <pc:sldMk cId="1898405130" sldId="297"/>
            <ac:spMk id="5" creationId="{EB250489-D386-E9FE-EBF8-A09428386813}"/>
          </ac:spMkLst>
        </pc:spChg>
        <pc:spChg chg="add mod">
          <ac:chgData name="Przemysław Sokołowski" userId="679dc00b-e69e-45f0-8878-fe5ced47bfd1" providerId="ADAL" clId="{8E99B15F-72EA-4C42-A475-20A78414D8D7}" dt="2024-02-27T18:49:53.396" v="3093"/>
          <ac:spMkLst>
            <pc:docMk/>
            <pc:sldMk cId="1898405130" sldId="297"/>
            <ac:spMk id="6" creationId="{9C164072-CDAE-4872-D909-42624D197959}"/>
          </ac:spMkLst>
        </pc:spChg>
        <pc:spChg chg="mod">
          <ac:chgData name="Przemysław Sokołowski" userId="679dc00b-e69e-45f0-8878-fe5ced47bfd1" providerId="ADAL" clId="{8E99B15F-72EA-4C42-A475-20A78414D8D7}" dt="2024-02-27T19:39:50.675" v="4011" actId="1076"/>
          <ac:spMkLst>
            <pc:docMk/>
            <pc:sldMk cId="1898405130" sldId="297"/>
            <ac:spMk id="7" creationId="{C20D40A8-06EB-E1ED-02BD-AD15B825A73B}"/>
          </ac:spMkLst>
        </pc:spChg>
        <pc:spChg chg="mod ord">
          <ac:chgData name="Przemysław Sokołowski" userId="679dc00b-e69e-45f0-8878-fe5ced47bfd1" providerId="ADAL" clId="{8E99B15F-72EA-4C42-A475-20A78414D8D7}" dt="2024-02-27T19:39:46.737" v="4010" actId="1038"/>
          <ac:spMkLst>
            <pc:docMk/>
            <pc:sldMk cId="1898405130" sldId="297"/>
            <ac:spMk id="8" creationId="{2D9481EC-CCEA-362D-8D23-75343440847B}"/>
          </ac:spMkLst>
        </pc:spChg>
        <pc:spChg chg="del">
          <ac:chgData name="Przemysław Sokołowski" userId="679dc00b-e69e-45f0-8878-fe5ced47bfd1" providerId="ADAL" clId="{8E99B15F-72EA-4C42-A475-20A78414D8D7}" dt="2024-02-25T14:32:23.977" v="1525" actId="478"/>
          <ac:spMkLst>
            <pc:docMk/>
            <pc:sldMk cId="1898405130" sldId="297"/>
            <ac:spMk id="9" creationId="{634C6BFF-A542-F40A-EDA1-A76B3AEE6997}"/>
          </ac:spMkLst>
        </pc:spChg>
        <pc:spChg chg="add mod">
          <ac:chgData name="Przemysław Sokołowski" userId="679dc00b-e69e-45f0-8878-fe5ced47bfd1" providerId="ADAL" clId="{8E99B15F-72EA-4C42-A475-20A78414D8D7}" dt="2024-02-27T18:49:53.396" v="3093"/>
          <ac:spMkLst>
            <pc:docMk/>
            <pc:sldMk cId="1898405130" sldId="297"/>
            <ac:spMk id="9" creationId="{6D7FB90A-782F-1C13-320B-01A78290A978}"/>
          </ac:spMkLst>
        </pc:spChg>
        <pc:spChg chg="add mod">
          <ac:chgData name="Przemysław Sokołowski" userId="679dc00b-e69e-45f0-8878-fe5ced47bfd1" providerId="ADAL" clId="{8E99B15F-72EA-4C42-A475-20A78414D8D7}" dt="2024-02-27T18:49:53.396" v="3093"/>
          <ac:spMkLst>
            <pc:docMk/>
            <pc:sldMk cId="1898405130" sldId="297"/>
            <ac:spMk id="10" creationId="{B654C3D7-6DAE-28CA-12A1-AD53D3F56AD9}"/>
          </ac:spMkLst>
        </pc:spChg>
        <pc:spChg chg="del">
          <ac:chgData name="Przemysław Sokołowski" userId="679dc00b-e69e-45f0-8878-fe5ced47bfd1" providerId="ADAL" clId="{8E99B15F-72EA-4C42-A475-20A78414D8D7}" dt="2024-02-25T14:32:23.977" v="1525" actId="478"/>
          <ac:spMkLst>
            <pc:docMk/>
            <pc:sldMk cId="1898405130" sldId="297"/>
            <ac:spMk id="10" creationId="{BDC098BB-3344-9C19-1CA3-EC7C327F48AB}"/>
          </ac:spMkLst>
        </pc:spChg>
        <pc:spChg chg="add mod">
          <ac:chgData name="Przemysław Sokołowski" userId="679dc00b-e69e-45f0-8878-fe5ced47bfd1" providerId="ADAL" clId="{8E99B15F-72EA-4C42-A475-20A78414D8D7}" dt="2024-02-27T18:49:53.396" v="3093"/>
          <ac:spMkLst>
            <pc:docMk/>
            <pc:sldMk cId="1898405130" sldId="297"/>
            <ac:spMk id="11" creationId="{77C41AAD-829B-B855-E64B-D9B2F8DE0174}"/>
          </ac:spMkLst>
        </pc:spChg>
        <pc:spChg chg="add mod">
          <ac:chgData name="Przemysław Sokołowski" userId="679dc00b-e69e-45f0-8878-fe5ced47bfd1" providerId="ADAL" clId="{8E99B15F-72EA-4C42-A475-20A78414D8D7}" dt="2024-02-27T18:49:53.396" v="3093"/>
          <ac:spMkLst>
            <pc:docMk/>
            <pc:sldMk cId="1898405130" sldId="297"/>
            <ac:spMk id="12" creationId="{9848A433-E7E0-DCC4-81FE-1DFC3AEFFCE5}"/>
          </ac:spMkLst>
        </pc:spChg>
        <pc:spChg chg="add mod">
          <ac:chgData name="Przemysław Sokołowski" userId="679dc00b-e69e-45f0-8878-fe5ced47bfd1" providerId="ADAL" clId="{8E99B15F-72EA-4C42-A475-20A78414D8D7}" dt="2024-02-27T18:49:53.396" v="3093"/>
          <ac:spMkLst>
            <pc:docMk/>
            <pc:sldMk cId="1898405130" sldId="297"/>
            <ac:spMk id="13" creationId="{B98E63B9-FE53-411F-E0E4-B5B20E954431}"/>
          </ac:spMkLst>
        </pc:spChg>
        <pc:spChg chg="add mod">
          <ac:chgData name="Przemysław Sokołowski" userId="679dc00b-e69e-45f0-8878-fe5ced47bfd1" providerId="ADAL" clId="{8E99B15F-72EA-4C42-A475-20A78414D8D7}" dt="2024-02-27T18:49:53.396" v="3093"/>
          <ac:spMkLst>
            <pc:docMk/>
            <pc:sldMk cId="1898405130" sldId="297"/>
            <ac:spMk id="14" creationId="{6254E4E7-9D57-EF1B-E933-3D57762CB9E4}"/>
          </ac:spMkLst>
        </pc:spChg>
        <pc:spChg chg="add mod">
          <ac:chgData name="Przemysław Sokołowski" userId="679dc00b-e69e-45f0-8878-fe5ced47bfd1" providerId="ADAL" clId="{8E99B15F-72EA-4C42-A475-20A78414D8D7}" dt="2024-02-27T18:49:53.396" v="3093"/>
          <ac:spMkLst>
            <pc:docMk/>
            <pc:sldMk cId="1898405130" sldId="297"/>
            <ac:spMk id="15" creationId="{350B1623-C917-6635-6876-24393D74104E}"/>
          </ac:spMkLst>
        </pc:spChg>
        <pc:spChg chg="add mod">
          <ac:chgData name="Przemysław Sokołowski" userId="679dc00b-e69e-45f0-8878-fe5ced47bfd1" providerId="ADAL" clId="{8E99B15F-72EA-4C42-A475-20A78414D8D7}" dt="2024-02-27T18:49:53.396" v="3093"/>
          <ac:spMkLst>
            <pc:docMk/>
            <pc:sldMk cId="1898405130" sldId="297"/>
            <ac:spMk id="16" creationId="{6984851B-BB44-98D4-6BA7-7D0D5C64CFF2}"/>
          </ac:spMkLst>
        </pc:spChg>
        <pc:spChg chg="del">
          <ac:chgData name="Przemysław Sokołowski" userId="679dc00b-e69e-45f0-8878-fe5ced47bfd1" providerId="ADAL" clId="{8E99B15F-72EA-4C42-A475-20A78414D8D7}" dt="2024-02-25T14:32:23.977" v="1525" actId="478"/>
          <ac:spMkLst>
            <pc:docMk/>
            <pc:sldMk cId="1898405130" sldId="297"/>
            <ac:spMk id="16" creationId="{C748B968-592E-CA66-9E43-3504E0BACA13}"/>
          </ac:spMkLst>
        </pc:spChg>
        <pc:spChg chg="del">
          <ac:chgData name="Przemysław Sokołowski" userId="679dc00b-e69e-45f0-8878-fe5ced47bfd1" providerId="ADAL" clId="{8E99B15F-72EA-4C42-A475-20A78414D8D7}" dt="2024-02-25T14:32:23.977" v="1525" actId="478"/>
          <ac:spMkLst>
            <pc:docMk/>
            <pc:sldMk cId="1898405130" sldId="297"/>
            <ac:spMk id="17" creationId="{2ADCA3A2-4556-5C2A-B467-9700B24434C1}"/>
          </ac:spMkLst>
        </pc:spChg>
        <pc:spChg chg="add mod">
          <ac:chgData name="Przemysław Sokołowski" userId="679dc00b-e69e-45f0-8878-fe5ced47bfd1" providerId="ADAL" clId="{8E99B15F-72EA-4C42-A475-20A78414D8D7}" dt="2024-02-27T18:49:53.396" v="3093"/>
          <ac:spMkLst>
            <pc:docMk/>
            <pc:sldMk cId="1898405130" sldId="297"/>
            <ac:spMk id="17" creationId="{D7716863-3E2B-AB76-C03B-6996E01C456A}"/>
          </ac:spMkLst>
        </pc:spChg>
        <pc:spChg chg="del">
          <ac:chgData name="Przemysław Sokołowski" userId="679dc00b-e69e-45f0-8878-fe5ced47bfd1" providerId="ADAL" clId="{8E99B15F-72EA-4C42-A475-20A78414D8D7}" dt="2024-02-25T14:32:23.977" v="1525" actId="478"/>
          <ac:spMkLst>
            <pc:docMk/>
            <pc:sldMk cId="1898405130" sldId="297"/>
            <ac:spMk id="18" creationId="{0FA383AA-2C81-57ED-8266-8F9771379CA1}"/>
          </ac:spMkLst>
        </pc:spChg>
        <pc:spChg chg="add mod">
          <ac:chgData name="Przemysław Sokołowski" userId="679dc00b-e69e-45f0-8878-fe5ced47bfd1" providerId="ADAL" clId="{8E99B15F-72EA-4C42-A475-20A78414D8D7}" dt="2024-02-27T18:49:53.396" v="3093"/>
          <ac:spMkLst>
            <pc:docMk/>
            <pc:sldMk cId="1898405130" sldId="297"/>
            <ac:spMk id="18" creationId="{61DDD53C-2D71-A57E-72FF-AB6CA6939383}"/>
          </ac:spMkLst>
        </pc:spChg>
        <pc:spChg chg="del">
          <ac:chgData name="Przemysław Sokołowski" userId="679dc00b-e69e-45f0-8878-fe5ced47bfd1" providerId="ADAL" clId="{8E99B15F-72EA-4C42-A475-20A78414D8D7}" dt="2024-02-25T14:32:23.977" v="1525" actId="478"/>
          <ac:spMkLst>
            <pc:docMk/>
            <pc:sldMk cId="1898405130" sldId="297"/>
            <ac:spMk id="19" creationId="{3297971C-82E7-0969-85D6-EE579BEA3575}"/>
          </ac:spMkLst>
        </pc:spChg>
        <pc:spChg chg="add mod">
          <ac:chgData name="Przemysław Sokołowski" userId="679dc00b-e69e-45f0-8878-fe5ced47bfd1" providerId="ADAL" clId="{8E99B15F-72EA-4C42-A475-20A78414D8D7}" dt="2024-02-27T18:49:53.396" v="3093"/>
          <ac:spMkLst>
            <pc:docMk/>
            <pc:sldMk cId="1898405130" sldId="297"/>
            <ac:spMk id="19" creationId="{4C02C295-DAF0-BE5A-2AC9-038B0A0B53E3}"/>
          </ac:spMkLst>
        </pc:spChg>
        <pc:spChg chg="add mod">
          <ac:chgData name="Przemysław Sokołowski" userId="679dc00b-e69e-45f0-8878-fe5ced47bfd1" providerId="ADAL" clId="{8E99B15F-72EA-4C42-A475-20A78414D8D7}" dt="2024-02-27T18:49:53.396" v="3093"/>
          <ac:spMkLst>
            <pc:docMk/>
            <pc:sldMk cId="1898405130" sldId="297"/>
            <ac:spMk id="20" creationId="{17BA48D3-DA1D-1D38-35C5-03D0D087BF1E}"/>
          </ac:spMkLst>
        </pc:spChg>
        <pc:spChg chg="del">
          <ac:chgData name="Przemysław Sokołowski" userId="679dc00b-e69e-45f0-8878-fe5ced47bfd1" providerId="ADAL" clId="{8E99B15F-72EA-4C42-A475-20A78414D8D7}" dt="2024-02-25T14:32:23.977" v="1525" actId="478"/>
          <ac:spMkLst>
            <pc:docMk/>
            <pc:sldMk cId="1898405130" sldId="297"/>
            <ac:spMk id="20" creationId="{BBB809F6-9F9B-35B6-19EF-B110F678863F}"/>
          </ac:spMkLst>
        </pc:spChg>
        <pc:spChg chg="add mod">
          <ac:chgData name="Przemysław Sokołowski" userId="679dc00b-e69e-45f0-8878-fe5ced47bfd1" providerId="ADAL" clId="{8E99B15F-72EA-4C42-A475-20A78414D8D7}" dt="2024-02-27T18:49:53.396" v="3093"/>
          <ac:spMkLst>
            <pc:docMk/>
            <pc:sldMk cId="1898405130" sldId="297"/>
            <ac:spMk id="21" creationId="{EA2634A9-97BC-431B-243C-740D8D17C124}"/>
          </ac:spMkLst>
        </pc:spChg>
        <pc:spChg chg="add mod">
          <ac:chgData name="Przemysław Sokołowski" userId="679dc00b-e69e-45f0-8878-fe5ced47bfd1" providerId="ADAL" clId="{8E99B15F-72EA-4C42-A475-20A78414D8D7}" dt="2024-02-27T18:49:53.396" v="3093"/>
          <ac:spMkLst>
            <pc:docMk/>
            <pc:sldMk cId="1898405130" sldId="297"/>
            <ac:spMk id="22" creationId="{55B28A4C-B084-A662-89D3-9AFE6AAF6DDC}"/>
          </ac:spMkLst>
        </pc:spChg>
        <pc:spChg chg="add mod">
          <ac:chgData name="Przemysław Sokołowski" userId="679dc00b-e69e-45f0-8878-fe5ced47bfd1" providerId="ADAL" clId="{8E99B15F-72EA-4C42-A475-20A78414D8D7}" dt="2024-02-27T18:49:53.396" v="3093"/>
          <ac:spMkLst>
            <pc:docMk/>
            <pc:sldMk cId="1898405130" sldId="297"/>
            <ac:spMk id="23" creationId="{53AD0F8B-560B-8F0C-78B2-DA703C3BE746}"/>
          </ac:spMkLst>
        </pc:spChg>
        <pc:spChg chg="mod">
          <ac:chgData name="Przemysław Sokołowski" userId="679dc00b-e69e-45f0-8878-fe5ced47bfd1" providerId="ADAL" clId="{8E99B15F-72EA-4C42-A475-20A78414D8D7}" dt="2024-02-27T19:39:50.675" v="4011" actId="1076"/>
          <ac:spMkLst>
            <pc:docMk/>
            <pc:sldMk cId="1898405130" sldId="297"/>
            <ac:spMk id="152" creationId="{5441C21E-26F3-E717-7F13-3C81173F707D}"/>
          </ac:spMkLst>
        </pc:spChg>
        <pc:picChg chg="add mod">
          <ac:chgData name="Przemysław Sokołowski" userId="679dc00b-e69e-45f0-8878-fe5ced47bfd1" providerId="ADAL" clId="{8E99B15F-72EA-4C42-A475-20A78414D8D7}" dt="2024-02-27T19:39:46.737" v="4010" actId="1038"/>
          <ac:picMkLst>
            <pc:docMk/>
            <pc:sldMk cId="1898405130" sldId="297"/>
            <ac:picMk id="3" creationId="{5ECECC03-AF3F-589E-3153-2FB9C87486EA}"/>
          </ac:picMkLst>
        </pc:picChg>
      </pc:sldChg>
      <pc:sldChg chg="addSp delSp modSp add mod modAnim">
        <pc:chgData name="Przemysław Sokołowski" userId="679dc00b-e69e-45f0-8878-fe5ced47bfd1" providerId="ADAL" clId="{8E99B15F-72EA-4C42-A475-20A78414D8D7}" dt="2024-02-27T20:57:11.122" v="4531"/>
        <pc:sldMkLst>
          <pc:docMk/>
          <pc:sldMk cId="3513474811" sldId="298"/>
        </pc:sldMkLst>
        <pc:spChg chg="add mod">
          <ac:chgData name="Przemysław Sokołowski" userId="679dc00b-e69e-45f0-8878-fe5ced47bfd1" providerId="ADAL" clId="{8E99B15F-72EA-4C42-A475-20A78414D8D7}" dt="2024-02-27T18:49:55.091" v="3094"/>
          <ac:spMkLst>
            <pc:docMk/>
            <pc:sldMk cId="3513474811" sldId="298"/>
            <ac:spMk id="2" creationId="{029BB238-13CB-6C85-B9AA-0204E6C9F5BC}"/>
          </ac:spMkLst>
        </pc:spChg>
        <pc:spChg chg="add mod">
          <ac:chgData name="Przemysław Sokołowski" userId="679dc00b-e69e-45f0-8878-fe5ced47bfd1" providerId="ADAL" clId="{8E99B15F-72EA-4C42-A475-20A78414D8D7}" dt="2024-02-27T18:49:55.091" v="3094"/>
          <ac:spMkLst>
            <pc:docMk/>
            <pc:sldMk cId="3513474811" sldId="298"/>
            <ac:spMk id="3" creationId="{40355242-455E-F032-72C0-386ECED917FC}"/>
          </ac:spMkLst>
        </pc:spChg>
        <pc:spChg chg="add mod">
          <ac:chgData name="Przemysław Sokołowski" userId="679dc00b-e69e-45f0-8878-fe5ced47bfd1" providerId="ADAL" clId="{8E99B15F-72EA-4C42-A475-20A78414D8D7}" dt="2024-02-27T18:49:55.091" v="3094"/>
          <ac:spMkLst>
            <pc:docMk/>
            <pc:sldMk cId="3513474811" sldId="298"/>
            <ac:spMk id="5" creationId="{29B88D6D-931F-62BA-1997-1AAC66074071}"/>
          </ac:spMkLst>
        </pc:spChg>
        <pc:spChg chg="mod">
          <ac:chgData name="Przemysław Sokołowski" userId="679dc00b-e69e-45f0-8878-fe5ced47bfd1" providerId="ADAL" clId="{8E99B15F-72EA-4C42-A475-20A78414D8D7}" dt="2024-02-27T19:52:34.526" v="4013" actId="1076"/>
          <ac:spMkLst>
            <pc:docMk/>
            <pc:sldMk cId="3513474811" sldId="298"/>
            <ac:spMk id="7" creationId="{98A62AB1-0F7B-F922-CB8E-748FB1108816}"/>
          </ac:spMkLst>
        </pc:spChg>
        <pc:spChg chg="mod">
          <ac:chgData name="Przemysław Sokołowski" userId="679dc00b-e69e-45f0-8878-fe5ced47bfd1" providerId="ADAL" clId="{8E99B15F-72EA-4C42-A475-20A78414D8D7}" dt="2024-02-27T19:52:58.925" v="4020" actId="207"/>
          <ac:spMkLst>
            <pc:docMk/>
            <pc:sldMk cId="3513474811" sldId="298"/>
            <ac:spMk id="8" creationId="{D281E831-C599-6167-2A08-E9B1D277C117}"/>
          </ac:spMkLst>
        </pc:spChg>
        <pc:spChg chg="add mod">
          <ac:chgData name="Przemysław Sokołowski" userId="679dc00b-e69e-45f0-8878-fe5ced47bfd1" providerId="ADAL" clId="{8E99B15F-72EA-4C42-A475-20A78414D8D7}" dt="2024-02-27T18:49:55.091" v="3094"/>
          <ac:spMkLst>
            <pc:docMk/>
            <pc:sldMk cId="3513474811" sldId="298"/>
            <ac:spMk id="9" creationId="{6BF49F87-DC06-D2B0-3F4D-EDB5E7C871B5}"/>
          </ac:spMkLst>
        </pc:spChg>
        <pc:spChg chg="add mod">
          <ac:chgData name="Przemysław Sokołowski" userId="679dc00b-e69e-45f0-8878-fe5ced47bfd1" providerId="ADAL" clId="{8E99B15F-72EA-4C42-A475-20A78414D8D7}" dt="2024-02-27T18:49:55.091" v="3094"/>
          <ac:spMkLst>
            <pc:docMk/>
            <pc:sldMk cId="3513474811" sldId="298"/>
            <ac:spMk id="10" creationId="{DA30210C-F18B-6935-C7E6-9E553708AE63}"/>
          </ac:spMkLst>
        </pc:spChg>
        <pc:spChg chg="add mod">
          <ac:chgData name="Przemysław Sokołowski" userId="679dc00b-e69e-45f0-8878-fe5ced47bfd1" providerId="ADAL" clId="{8E99B15F-72EA-4C42-A475-20A78414D8D7}" dt="2024-02-27T18:49:55.091" v="3094"/>
          <ac:spMkLst>
            <pc:docMk/>
            <pc:sldMk cId="3513474811" sldId="298"/>
            <ac:spMk id="11" creationId="{1F77C27E-907B-1776-7DF6-C7CD236BA397}"/>
          </ac:spMkLst>
        </pc:spChg>
        <pc:spChg chg="add mod">
          <ac:chgData name="Przemysław Sokołowski" userId="679dc00b-e69e-45f0-8878-fe5ced47bfd1" providerId="ADAL" clId="{8E99B15F-72EA-4C42-A475-20A78414D8D7}" dt="2024-02-27T18:49:55.091" v="3094"/>
          <ac:spMkLst>
            <pc:docMk/>
            <pc:sldMk cId="3513474811" sldId="298"/>
            <ac:spMk id="12" creationId="{167586F5-2FA6-5CAF-886B-2DECD5866561}"/>
          </ac:spMkLst>
        </pc:spChg>
        <pc:spChg chg="add mod">
          <ac:chgData name="Przemysław Sokołowski" userId="679dc00b-e69e-45f0-8878-fe5ced47bfd1" providerId="ADAL" clId="{8E99B15F-72EA-4C42-A475-20A78414D8D7}" dt="2024-02-27T18:49:55.091" v="3094"/>
          <ac:spMkLst>
            <pc:docMk/>
            <pc:sldMk cId="3513474811" sldId="298"/>
            <ac:spMk id="13" creationId="{3B724837-5EC1-9753-1470-FC7792576F1C}"/>
          </ac:spMkLst>
        </pc:spChg>
        <pc:spChg chg="add mod">
          <ac:chgData name="Przemysław Sokołowski" userId="679dc00b-e69e-45f0-8878-fe5ced47bfd1" providerId="ADAL" clId="{8E99B15F-72EA-4C42-A475-20A78414D8D7}" dt="2024-02-27T18:49:55.091" v="3094"/>
          <ac:spMkLst>
            <pc:docMk/>
            <pc:sldMk cId="3513474811" sldId="298"/>
            <ac:spMk id="14" creationId="{3AF2265D-E510-131A-1543-0129EDAF907F}"/>
          </ac:spMkLst>
        </pc:spChg>
        <pc:spChg chg="add mod">
          <ac:chgData name="Przemysław Sokołowski" userId="679dc00b-e69e-45f0-8878-fe5ced47bfd1" providerId="ADAL" clId="{8E99B15F-72EA-4C42-A475-20A78414D8D7}" dt="2024-02-27T18:49:55.091" v="3094"/>
          <ac:spMkLst>
            <pc:docMk/>
            <pc:sldMk cId="3513474811" sldId="298"/>
            <ac:spMk id="15" creationId="{D3908BAD-B7A0-1C34-2CAF-273422AB8579}"/>
          </ac:spMkLst>
        </pc:spChg>
        <pc:spChg chg="add mod">
          <ac:chgData name="Przemysław Sokołowski" userId="679dc00b-e69e-45f0-8878-fe5ced47bfd1" providerId="ADAL" clId="{8E99B15F-72EA-4C42-A475-20A78414D8D7}" dt="2024-02-27T18:49:55.091" v="3094"/>
          <ac:spMkLst>
            <pc:docMk/>
            <pc:sldMk cId="3513474811" sldId="298"/>
            <ac:spMk id="16" creationId="{FC9516F2-2157-01C8-A9A1-C233CDD87001}"/>
          </ac:spMkLst>
        </pc:spChg>
        <pc:spChg chg="add mod">
          <ac:chgData name="Przemysław Sokołowski" userId="679dc00b-e69e-45f0-8878-fe5ced47bfd1" providerId="ADAL" clId="{8E99B15F-72EA-4C42-A475-20A78414D8D7}" dt="2024-02-27T18:49:55.091" v="3094"/>
          <ac:spMkLst>
            <pc:docMk/>
            <pc:sldMk cId="3513474811" sldId="298"/>
            <ac:spMk id="17" creationId="{6576B032-4BCD-FE93-D118-1BE739F217B0}"/>
          </ac:spMkLst>
        </pc:spChg>
        <pc:spChg chg="add mod">
          <ac:chgData name="Przemysław Sokołowski" userId="679dc00b-e69e-45f0-8878-fe5ced47bfd1" providerId="ADAL" clId="{8E99B15F-72EA-4C42-A475-20A78414D8D7}" dt="2024-02-27T18:49:55.091" v="3094"/>
          <ac:spMkLst>
            <pc:docMk/>
            <pc:sldMk cId="3513474811" sldId="298"/>
            <ac:spMk id="18" creationId="{CBB173C2-09A1-4241-1E52-8425B3D4B19D}"/>
          </ac:spMkLst>
        </pc:spChg>
        <pc:spChg chg="add mod">
          <ac:chgData name="Przemysław Sokołowski" userId="679dc00b-e69e-45f0-8878-fe5ced47bfd1" providerId="ADAL" clId="{8E99B15F-72EA-4C42-A475-20A78414D8D7}" dt="2024-02-27T18:49:55.091" v="3094"/>
          <ac:spMkLst>
            <pc:docMk/>
            <pc:sldMk cId="3513474811" sldId="298"/>
            <ac:spMk id="19" creationId="{907F2AE8-501E-A336-965F-98C35797D09D}"/>
          </ac:spMkLst>
        </pc:spChg>
        <pc:spChg chg="add mod">
          <ac:chgData name="Przemysław Sokołowski" userId="679dc00b-e69e-45f0-8878-fe5ced47bfd1" providerId="ADAL" clId="{8E99B15F-72EA-4C42-A475-20A78414D8D7}" dt="2024-02-27T18:49:55.091" v="3094"/>
          <ac:spMkLst>
            <pc:docMk/>
            <pc:sldMk cId="3513474811" sldId="298"/>
            <ac:spMk id="20" creationId="{64AEE03A-1F7C-47BE-E5C2-55B36F50D582}"/>
          </ac:spMkLst>
        </pc:spChg>
        <pc:spChg chg="add mod">
          <ac:chgData name="Przemysław Sokołowski" userId="679dc00b-e69e-45f0-8878-fe5ced47bfd1" providerId="ADAL" clId="{8E99B15F-72EA-4C42-A475-20A78414D8D7}" dt="2024-02-27T18:49:55.091" v="3094"/>
          <ac:spMkLst>
            <pc:docMk/>
            <pc:sldMk cId="3513474811" sldId="298"/>
            <ac:spMk id="21" creationId="{9140475C-31DB-1D9E-EB87-9F0A1AB513C2}"/>
          </ac:spMkLst>
        </pc:spChg>
        <pc:spChg chg="add mod">
          <ac:chgData name="Przemysław Sokołowski" userId="679dc00b-e69e-45f0-8878-fe5ced47bfd1" providerId="ADAL" clId="{8E99B15F-72EA-4C42-A475-20A78414D8D7}" dt="2024-02-27T18:49:55.091" v="3094"/>
          <ac:spMkLst>
            <pc:docMk/>
            <pc:sldMk cId="3513474811" sldId="298"/>
            <ac:spMk id="22" creationId="{61AA316F-185B-7EA9-0DC8-E4629833E92E}"/>
          </ac:spMkLst>
        </pc:spChg>
        <pc:spChg chg="add mod">
          <ac:chgData name="Przemysław Sokołowski" userId="679dc00b-e69e-45f0-8878-fe5ced47bfd1" providerId="ADAL" clId="{8E99B15F-72EA-4C42-A475-20A78414D8D7}" dt="2024-02-27T18:49:55.091" v="3094"/>
          <ac:spMkLst>
            <pc:docMk/>
            <pc:sldMk cId="3513474811" sldId="298"/>
            <ac:spMk id="23" creationId="{5621FD98-D2C9-AAAC-055B-3FB07A5E4C93}"/>
          </ac:spMkLst>
        </pc:spChg>
        <pc:spChg chg="add mod">
          <ac:chgData name="Przemysław Sokołowski" userId="679dc00b-e69e-45f0-8878-fe5ced47bfd1" providerId="ADAL" clId="{8E99B15F-72EA-4C42-A475-20A78414D8D7}" dt="2024-02-27T18:49:55.091" v="3094"/>
          <ac:spMkLst>
            <pc:docMk/>
            <pc:sldMk cId="3513474811" sldId="298"/>
            <ac:spMk id="24" creationId="{46FAAA27-0B4E-F82D-2969-BC75E2C17ADB}"/>
          </ac:spMkLst>
        </pc:spChg>
        <pc:spChg chg="mod">
          <ac:chgData name="Przemysław Sokołowski" userId="679dc00b-e69e-45f0-8878-fe5ced47bfd1" providerId="ADAL" clId="{8E99B15F-72EA-4C42-A475-20A78414D8D7}" dt="2024-02-27T19:52:34.526" v="4013" actId="1076"/>
          <ac:spMkLst>
            <pc:docMk/>
            <pc:sldMk cId="3513474811" sldId="298"/>
            <ac:spMk id="152" creationId="{BCC0915E-3169-D340-083B-2437FA26EF18}"/>
          </ac:spMkLst>
        </pc:spChg>
        <pc:picChg chg="del">
          <ac:chgData name="Przemysław Sokołowski" userId="679dc00b-e69e-45f0-8878-fe5ced47bfd1" providerId="ADAL" clId="{8E99B15F-72EA-4C42-A475-20A78414D8D7}" dt="2024-02-25T14:33:54.603" v="1571" actId="478"/>
          <ac:picMkLst>
            <pc:docMk/>
            <pc:sldMk cId="3513474811" sldId="298"/>
            <ac:picMk id="3" creationId="{C840ECB3-A26C-4216-25FF-3BF2D17006B6}"/>
          </ac:picMkLst>
        </pc:picChg>
        <pc:picChg chg="add mod">
          <ac:chgData name="Przemysław Sokołowski" userId="679dc00b-e69e-45f0-8878-fe5ced47bfd1" providerId="ADAL" clId="{8E99B15F-72EA-4C42-A475-20A78414D8D7}" dt="2024-02-27T19:52:37.113" v="4014" actId="1076"/>
          <ac:picMkLst>
            <pc:docMk/>
            <pc:sldMk cId="3513474811" sldId="298"/>
            <ac:picMk id="4" creationId="{6BE46042-8F75-D71A-A715-932DD743B274}"/>
          </ac:picMkLst>
        </pc:picChg>
        <pc:picChg chg="add mod ord">
          <ac:chgData name="Przemysław Sokołowski" userId="679dc00b-e69e-45f0-8878-fe5ced47bfd1" providerId="ADAL" clId="{8E99B15F-72EA-4C42-A475-20A78414D8D7}" dt="2024-02-27T19:52:51.751" v="4019" actId="171"/>
          <ac:picMkLst>
            <pc:docMk/>
            <pc:sldMk cId="3513474811" sldId="298"/>
            <ac:picMk id="6" creationId="{05EE0D64-DF6F-15B0-3946-62330F187639}"/>
          </ac:picMkLst>
        </pc:picChg>
      </pc:sldChg>
      <pc:sldChg chg="addSp delSp modSp add mod">
        <pc:chgData name="Przemysław Sokołowski" userId="679dc00b-e69e-45f0-8878-fe5ced47bfd1" providerId="ADAL" clId="{8E99B15F-72EA-4C42-A475-20A78414D8D7}" dt="2024-02-27T19:57:47.673" v="4070" actId="1076"/>
        <pc:sldMkLst>
          <pc:docMk/>
          <pc:sldMk cId="927750676" sldId="299"/>
        </pc:sldMkLst>
        <pc:spChg chg="add mod">
          <ac:chgData name="Przemysław Sokołowski" userId="679dc00b-e69e-45f0-8878-fe5ced47bfd1" providerId="ADAL" clId="{8E99B15F-72EA-4C42-A475-20A78414D8D7}" dt="2024-02-27T18:49:56.599" v="3095"/>
          <ac:spMkLst>
            <pc:docMk/>
            <pc:sldMk cId="927750676" sldId="299"/>
            <ac:spMk id="2" creationId="{42CCD971-E629-3EA4-5AA5-BFBDD9664145}"/>
          </ac:spMkLst>
        </pc:spChg>
        <pc:spChg chg="add mod">
          <ac:chgData name="Przemysław Sokołowski" userId="679dc00b-e69e-45f0-8878-fe5ced47bfd1" providerId="ADAL" clId="{8E99B15F-72EA-4C42-A475-20A78414D8D7}" dt="2024-02-27T18:49:56.599" v="3095"/>
          <ac:spMkLst>
            <pc:docMk/>
            <pc:sldMk cId="927750676" sldId="299"/>
            <ac:spMk id="4" creationId="{FFEE4426-325D-D18C-FD33-31012CEB8240}"/>
          </ac:spMkLst>
        </pc:spChg>
        <pc:spChg chg="add mod">
          <ac:chgData name="Przemysław Sokołowski" userId="679dc00b-e69e-45f0-8878-fe5ced47bfd1" providerId="ADAL" clId="{8E99B15F-72EA-4C42-A475-20A78414D8D7}" dt="2024-02-27T18:49:56.599" v="3095"/>
          <ac:spMkLst>
            <pc:docMk/>
            <pc:sldMk cId="927750676" sldId="299"/>
            <ac:spMk id="5" creationId="{283348B7-6526-192F-F0EA-E526B4146EFA}"/>
          </ac:spMkLst>
        </pc:spChg>
        <pc:spChg chg="add mod">
          <ac:chgData name="Przemysław Sokołowski" userId="679dc00b-e69e-45f0-8878-fe5ced47bfd1" providerId="ADAL" clId="{8E99B15F-72EA-4C42-A475-20A78414D8D7}" dt="2024-02-27T18:49:56.599" v="3095"/>
          <ac:spMkLst>
            <pc:docMk/>
            <pc:sldMk cId="927750676" sldId="299"/>
            <ac:spMk id="6" creationId="{2BEE6C81-41CB-AA4B-990F-2A266D82F70C}"/>
          </ac:spMkLst>
        </pc:spChg>
        <pc:spChg chg="mod">
          <ac:chgData name="Przemysław Sokołowski" userId="679dc00b-e69e-45f0-8878-fe5ced47bfd1" providerId="ADAL" clId="{8E99B15F-72EA-4C42-A475-20A78414D8D7}" dt="2024-02-27T19:57:44.158" v="4069" actId="1076"/>
          <ac:spMkLst>
            <pc:docMk/>
            <pc:sldMk cId="927750676" sldId="299"/>
            <ac:spMk id="7" creationId="{EEB49ACE-C5B3-967B-6D97-90A76634C69D}"/>
          </ac:spMkLst>
        </pc:spChg>
        <pc:spChg chg="mod ord">
          <ac:chgData name="Przemysław Sokołowski" userId="679dc00b-e69e-45f0-8878-fe5ced47bfd1" providerId="ADAL" clId="{8E99B15F-72EA-4C42-A475-20A78414D8D7}" dt="2024-02-27T19:56:48.265" v="4027" actId="207"/>
          <ac:spMkLst>
            <pc:docMk/>
            <pc:sldMk cId="927750676" sldId="299"/>
            <ac:spMk id="8" creationId="{65040B2E-B740-817E-991C-BFE50285E238}"/>
          </ac:spMkLst>
        </pc:spChg>
        <pc:spChg chg="add mod">
          <ac:chgData name="Przemysław Sokołowski" userId="679dc00b-e69e-45f0-8878-fe5ced47bfd1" providerId="ADAL" clId="{8E99B15F-72EA-4C42-A475-20A78414D8D7}" dt="2024-02-27T18:49:56.599" v="3095"/>
          <ac:spMkLst>
            <pc:docMk/>
            <pc:sldMk cId="927750676" sldId="299"/>
            <ac:spMk id="9" creationId="{975E2B24-0557-0462-B4F9-EF274CB5F5F5}"/>
          </ac:spMkLst>
        </pc:spChg>
        <pc:spChg chg="add mod">
          <ac:chgData name="Przemysław Sokołowski" userId="679dc00b-e69e-45f0-8878-fe5ced47bfd1" providerId="ADAL" clId="{8E99B15F-72EA-4C42-A475-20A78414D8D7}" dt="2024-02-27T18:49:56.599" v="3095"/>
          <ac:spMkLst>
            <pc:docMk/>
            <pc:sldMk cId="927750676" sldId="299"/>
            <ac:spMk id="10" creationId="{13F2D11B-F425-A3AA-B710-3DEAA1336EC3}"/>
          </ac:spMkLst>
        </pc:spChg>
        <pc:spChg chg="add mod">
          <ac:chgData name="Przemysław Sokołowski" userId="679dc00b-e69e-45f0-8878-fe5ced47bfd1" providerId="ADAL" clId="{8E99B15F-72EA-4C42-A475-20A78414D8D7}" dt="2024-02-27T18:49:56.599" v="3095"/>
          <ac:spMkLst>
            <pc:docMk/>
            <pc:sldMk cId="927750676" sldId="299"/>
            <ac:spMk id="11" creationId="{9360822C-7F50-C242-0165-C213634C5D98}"/>
          </ac:spMkLst>
        </pc:spChg>
        <pc:spChg chg="add mod">
          <ac:chgData name="Przemysław Sokołowski" userId="679dc00b-e69e-45f0-8878-fe5ced47bfd1" providerId="ADAL" clId="{8E99B15F-72EA-4C42-A475-20A78414D8D7}" dt="2024-02-27T18:49:56.599" v="3095"/>
          <ac:spMkLst>
            <pc:docMk/>
            <pc:sldMk cId="927750676" sldId="299"/>
            <ac:spMk id="12" creationId="{AEEEAD23-7BED-EC30-12DF-46528F3F6E5E}"/>
          </ac:spMkLst>
        </pc:spChg>
        <pc:spChg chg="add mod">
          <ac:chgData name="Przemysław Sokołowski" userId="679dc00b-e69e-45f0-8878-fe5ced47bfd1" providerId="ADAL" clId="{8E99B15F-72EA-4C42-A475-20A78414D8D7}" dt="2024-02-27T18:49:56.599" v="3095"/>
          <ac:spMkLst>
            <pc:docMk/>
            <pc:sldMk cId="927750676" sldId="299"/>
            <ac:spMk id="13" creationId="{22EFA093-E88C-9F9D-E9C3-D6BCF10E7880}"/>
          </ac:spMkLst>
        </pc:spChg>
        <pc:spChg chg="add mod">
          <ac:chgData name="Przemysław Sokołowski" userId="679dc00b-e69e-45f0-8878-fe5ced47bfd1" providerId="ADAL" clId="{8E99B15F-72EA-4C42-A475-20A78414D8D7}" dt="2024-02-27T18:49:56.599" v="3095"/>
          <ac:spMkLst>
            <pc:docMk/>
            <pc:sldMk cId="927750676" sldId="299"/>
            <ac:spMk id="14" creationId="{86A31A58-A515-6EED-0CD3-5DF8AD7DAB48}"/>
          </ac:spMkLst>
        </pc:spChg>
        <pc:spChg chg="add mod">
          <ac:chgData name="Przemysław Sokołowski" userId="679dc00b-e69e-45f0-8878-fe5ced47bfd1" providerId="ADAL" clId="{8E99B15F-72EA-4C42-A475-20A78414D8D7}" dt="2024-02-27T18:49:56.599" v="3095"/>
          <ac:spMkLst>
            <pc:docMk/>
            <pc:sldMk cId="927750676" sldId="299"/>
            <ac:spMk id="15" creationId="{220D09D1-A667-AD40-7112-F07E66121C59}"/>
          </ac:spMkLst>
        </pc:spChg>
        <pc:spChg chg="add mod">
          <ac:chgData name="Przemysław Sokołowski" userId="679dc00b-e69e-45f0-8878-fe5ced47bfd1" providerId="ADAL" clId="{8E99B15F-72EA-4C42-A475-20A78414D8D7}" dt="2024-02-27T18:49:56.599" v="3095"/>
          <ac:spMkLst>
            <pc:docMk/>
            <pc:sldMk cId="927750676" sldId="299"/>
            <ac:spMk id="16" creationId="{D39C2F35-C02E-2799-B13A-54346B229CB5}"/>
          </ac:spMkLst>
        </pc:spChg>
        <pc:spChg chg="add mod">
          <ac:chgData name="Przemysław Sokołowski" userId="679dc00b-e69e-45f0-8878-fe5ced47bfd1" providerId="ADAL" clId="{8E99B15F-72EA-4C42-A475-20A78414D8D7}" dt="2024-02-27T18:49:56.599" v="3095"/>
          <ac:spMkLst>
            <pc:docMk/>
            <pc:sldMk cId="927750676" sldId="299"/>
            <ac:spMk id="17" creationId="{783BA7B6-E205-AAC7-0014-D03872459C8D}"/>
          </ac:spMkLst>
        </pc:spChg>
        <pc:spChg chg="add mod">
          <ac:chgData name="Przemysław Sokołowski" userId="679dc00b-e69e-45f0-8878-fe5ced47bfd1" providerId="ADAL" clId="{8E99B15F-72EA-4C42-A475-20A78414D8D7}" dt="2024-02-27T18:49:56.599" v="3095"/>
          <ac:spMkLst>
            <pc:docMk/>
            <pc:sldMk cId="927750676" sldId="299"/>
            <ac:spMk id="18" creationId="{226FDBCC-129F-AF8D-4DCC-01DA33C996A3}"/>
          </ac:spMkLst>
        </pc:spChg>
        <pc:spChg chg="add mod">
          <ac:chgData name="Przemysław Sokołowski" userId="679dc00b-e69e-45f0-8878-fe5ced47bfd1" providerId="ADAL" clId="{8E99B15F-72EA-4C42-A475-20A78414D8D7}" dt="2024-02-27T18:49:56.599" v="3095"/>
          <ac:spMkLst>
            <pc:docMk/>
            <pc:sldMk cId="927750676" sldId="299"/>
            <ac:spMk id="19" creationId="{85A954F4-BF8D-B898-55F0-39A96694ACF5}"/>
          </ac:spMkLst>
        </pc:spChg>
        <pc:spChg chg="add mod">
          <ac:chgData name="Przemysław Sokołowski" userId="679dc00b-e69e-45f0-8878-fe5ced47bfd1" providerId="ADAL" clId="{8E99B15F-72EA-4C42-A475-20A78414D8D7}" dt="2024-02-27T18:49:56.599" v="3095"/>
          <ac:spMkLst>
            <pc:docMk/>
            <pc:sldMk cId="927750676" sldId="299"/>
            <ac:spMk id="20" creationId="{5F51D753-072D-57ED-7723-D7932F3A8B26}"/>
          </ac:spMkLst>
        </pc:spChg>
        <pc:spChg chg="add mod">
          <ac:chgData name="Przemysław Sokołowski" userId="679dc00b-e69e-45f0-8878-fe5ced47bfd1" providerId="ADAL" clId="{8E99B15F-72EA-4C42-A475-20A78414D8D7}" dt="2024-02-27T18:49:56.599" v="3095"/>
          <ac:spMkLst>
            <pc:docMk/>
            <pc:sldMk cId="927750676" sldId="299"/>
            <ac:spMk id="21" creationId="{27B4B703-8985-E39B-7916-9A126CA944A9}"/>
          </ac:spMkLst>
        </pc:spChg>
        <pc:spChg chg="add mod">
          <ac:chgData name="Przemysław Sokołowski" userId="679dc00b-e69e-45f0-8878-fe5ced47bfd1" providerId="ADAL" clId="{8E99B15F-72EA-4C42-A475-20A78414D8D7}" dt="2024-02-27T18:49:56.599" v="3095"/>
          <ac:spMkLst>
            <pc:docMk/>
            <pc:sldMk cId="927750676" sldId="299"/>
            <ac:spMk id="22" creationId="{C3321057-9806-8035-F0D0-34B3C5D94ED6}"/>
          </ac:spMkLst>
        </pc:spChg>
        <pc:spChg chg="add mod">
          <ac:chgData name="Przemysław Sokołowski" userId="679dc00b-e69e-45f0-8878-fe5ced47bfd1" providerId="ADAL" clId="{8E99B15F-72EA-4C42-A475-20A78414D8D7}" dt="2024-02-27T18:49:56.599" v="3095"/>
          <ac:spMkLst>
            <pc:docMk/>
            <pc:sldMk cId="927750676" sldId="299"/>
            <ac:spMk id="23" creationId="{6D031E2B-990F-09A7-A711-EC92CA939A80}"/>
          </ac:spMkLst>
        </pc:spChg>
        <pc:spChg chg="mod">
          <ac:chgData name="Przemysław Sokołowski" userId="679dc00b-e69e-45f0-8878-fe5ced47bfd1" providerId="ADAL" clId="{8E99B15F-72EA-4C42-A475-20A78414D8D7}" dt="2024-02-27T19:57:47.673" v="4070" actId="1076"/>
          <ac:spMkLst>
            <pc:docMk/>
            <pc:sldMk cId="927750676" sldId="299"/>
            <ac:spMk id="152" creationId="{1043819F-D48F-D124-C984-B28DA3A450AA}"/>
          </ac:spMkLst>
        </pc:spChg>
        <pc:picChg chg="add mod">
          <ac:chgData name="Przemysław Sokołowski" userId="679dc00b-e69e-45f0-8878-fe5ced47bfd1" providerId="ADAL" clId="{8E99B15F-72EA-4C42-A475-20A78414D8D7}" dt="2024-02-27T19:56:37.606" v="4024" actId="1076"/>
          <ac:picMkLst>
            <pc:docMk/>
            <pc:sldMk cId="927750676" sldId="299"/>
            <ac:picMk id="3" creationId="{9AA886EC-0807-F049-AB92-3C030BD71723}"/>
          </ac:picMkLst>
        </pc:picChg>
        <pc:picChg chg="del">
          <ac:chgData name="Przemysław Sokołowski" userId="679dc00b-e69e-45f0-8878-fe5ced47bfd1" providerId="ADAL" clId="{8E99B15F-72EA-4C42-A475-20A78414D8D7}" dt="2024-02-25T14:37:22.290" v="1601" actId="478"/>
          <ac:picMkLst>
            <pc:docMk/>
            <pc:sldMk cId="927750676" sldId="299"/>
            <ac:picMk id="4" creationId="{1FD05353-783C-392E-87FB-BAB7A2F3AC03}"/>
          </ac:picMkLst>
        </pc:picChg>
        <pc:picChg chg="del">
          <ac:chgData name="Przemysław Sokołowski" userId="679dc00b-e69e-45f0-8878-fe5ced47bfd1" providerId="ADAL" clId="{8E99B15F-72EA-4C42-A475-20A78414D8D7}" dt="2024-02-25T14:37:22.546" v="1602" actId="478"/>
          <ac:picMkLst>
            <pc:docMk/>
            <pc:sldMk cId="927750676" sldId="299"/>
            <ac:picMk id="6" creationId="{038BF8E7-BAAF-4974-8529-B61B9D2CB2CA}"/>
          </ac:picMkLst>
        </pc:picChg>
        <pc:picChg chg="mod">
          <ac:chgData name="Przemysław Sokołowski" userId="679dc00b-e69e-45f0-8878-fe5ced47bfd1" providerId="ADAL" clId="{8E99B15F-72EA-4C42-A475-20A78414D8D7}" dt="2024-02-27T19:56:27.999" v="4022" actId="1076"/>
          <ac:picMkLst>
            <pc:docMk/>
            <pc:sldMk cId="927750676" sldId="299"/>
            <ac:picMk id="151" creationId="{A977B4BF-877D-DD9A-B5DC-BD6855763904}"/>
          </ac:picMkLst>
        </pc:picChg>
      </pc:sldChg>
      <pc:sldChg chg="addSp delSp modSp add del mod">
        <pc:chgData name="Przemysław Sokołowski" userId="679dc00b-e69e-45f0-8878-fe5ced47bfd1" providerId="ADAL" clId="{8E99B15F-72EA-4C42-A475-20A78414D8D7}" dt="2024-02-27T19:57:54.098" v="4071" actId="47"/>
        <pc:sldMkLst>
          <pc:docMk/>
          <pc:sldMk cId="1141581384" sldId="300"/>
        </pc:sldMkLst>
        <pc:spChg chg="add mod">
          <ac:chgData name="Przemysław Sokołowski" userId="679dc00b-e69e-45f0-8878-fe5ced47bfd1" providerId="ADAL" clId="{8E99B15F-72EA-4C42-A475-20A78414D8D7}" dt="2024-02-27T18:49:59.337" v="3096"/>
          <ac:spMkLst>
            <pc:docMk/>
            <pc:sldMk cId="1141581384" sldId="300"/>
            <ac:spMk id="2" creationId="{BC2FF843-4F46-35E7-D8FE-36488C84EBC2}"/>
          </ac:spMkLst>
        </pc:spChg>
        <pc:spChg chg="add mod">
          <ac:chgData name="Przemysław Sokołowski" userId="679dc00b-e69e-45f0-8878-fe5ced47bfd1" providerId="ADAL" clId="{8E99B15F-72EA-4C42-A475-20A78414D8D7}" dt="2024-02-27T18:49:59.337" v="3096"/>
          <ac:spMkLst>
            <pc:docMk/>
            <pc:sldMk cId="1141581384" sldId="300"/>
            <ac:spMk id="3" creationId="{B4A819BB-0732-3F31-BE83-A4669B6E7039}"/>
          </ac:spMkLst>
        </pc:spChg>
        <pc:spChg chg="add mod">
          <ac:chgData name="Przemysław Sokołowski" userId="679dc00b-e69e-45f0-8878-fe5ced47bfd1" providerId="ADAL" clId="{8E99B15F-72EA-4C42-A475-20A78414D8D7}" dt="2024-02-27T18:49:59.337" v="3096"/>
          <ac:spMkLst>
            <pc:docMk/>
            <pc:sldMk cId="1141581384" sldId="300"/>
            <ac:spMk id="4" creationId="{2D6193F2-0D1C-6D9F-B9D0-2C3AE23BBC70}"/>
          </ac:spMkLst>
        </pc:spChg>
        <pc:spChg chg="add mod">
          <ac:chgData name="Przemysław Sokołowski" userId="679dc00b-e69e-45f0-8878-fe5ced47bfd1" providerId="ADAL" clId="{8E99B15F-72EA-4C42-A475-20A78414D8D7}" dt="2024-02-27T18:49:59.337" v="3096"/>
          <ac:spMkLst>
            <pc:docMk/>
            <pc:sldMk cId="1141581384" sldId="300"/>
            <ac:spMk id="5" creationId="{7ECDAA53-C5F6-1197-98A7-182DD565AAFC}"/>
          </ac:spMkLst>
        </pc:spChg>
        <pc:spChg chg="add mod">
          <ac:chgData name="Przemysław Sokołowski" userId="679dc00b-e69e-45f0-8878-fe5ced47bfd1" providerId="ADAL" clId="{8E99B15F-72EA-4C42-A475-20A78414D8D7}" dt="2024-02-27T18:49:59.337" v="3096"/>
          <ac:spMkLst>
            <pc:docMk/>
            <pc:sldMk cId="1141581384" sldId="300"/>
            <ac:spMk id="6" creationId="{E80C5EE1-DAEA-205F-2CD5-E7A16761C122}"/>
          </ac:spMkLst>
        </pc:spChg>
        <pc:spChg chg="mod">
          <ac:chgData name="Przemysław Sokołowski" userId="679dc00b-e69e-45f0-8878-fe5ced47bfd1" providerId="ADAL" clId="{8E99B15F-72EA-4C42-A475-20A78414D8D7}" dt="2024-02-25T14:38:18.791" v="1652" actId="20577"/>
          <ac:spMkLst>
            <pc:docMk/>
            <pc:sldMk cId="1141581384" sldId="300"/>
            <ac:spMk id="7" creationId="{09E9C590-BE7A-FD77-FEC4-C1B680E3550B}"/>
          </ac:spMkLst>
        </pc:spChg>
        <pc:spChg chg="add mod">
          <ac:chgData name="Przemysław Sokołowski" userId="679dc00b-e69e-45f0-8878-fe5ced47bfd1" providerId="ADAL" clId="{8E99B15F-72EA-4C42-A475-20A78414D8D7}" dt="2024-02-27T18:49:59.337" v="3096"/>
          <ac:spMkLst>
            <pc:docMk/>
            <pc:sldMk cId="1141581384" sldId="300"/>
            <ac:spMk id="9" creationId="{6629792D-1508-3560-116C-E31F0EC10B80}"/>
          </ac:spMkLst>
        </pc:spChg>
        <pc:spChg chg="add mod">
          <ac:chgData name="Przemysław Sokołowski" userId="679dc00b-e69e-45f0-8878-fe5ced47bfd1" providerId="ADAL" clId="{8E99B15F-72EA-4C42-A475-20A78414D8D7}" dt="2024-02-27T18:49:59.337" v="3096"/>
          <ac:spMkLst>
            <pc:docMk/>
            <pc:sldMk cId="1141581384" sldId="300"/>
            <ac:spMk id="10" creationId="{97DD1BDA-06A0-E0F5-D475-8DBE4B9BA07A}"/>
          </ac:spMkLst>
        </pc:spChg>
        <pc:spChg chg="add mod">
          <ac:chgData name="Przemysław Sokołowski" userId="679dc00b-e69e-45f0-8878-fe5ced47bfd1" providerId="ADAL" clId="{8E99B15F-72EA-4C42-A475-20A78414D8D7}" dt="2024-02-27T18:49:59.337" v="3096"/>
          <ac:spMkLst>
            <pc:docMk/>
            <pc:sldMk cId="1141581384" sldId="300"/>
            <ac:spMk id="11" creationId="{2C96C51D-79B1-AEB6-AAA7-B1252AE6AA12}"/>
          </ac:spMkLst>
        </pc:spChg>
        <pc:spChg chg="add mod">
          <ac:chgData name="Przemysław Sokołowski" userId="679dc00b-e69e-45f0-8878-fe5ced47bfd1" providerId="ADAL" clId="{8E99B15F-72EA-4C42-A475-20A78414D8D7}" dt="2024-02-27T18:49:59.337" v="3096"/>
          <ac:spMkLst>
            <pc:docMk/>
            <pc:sldMk cId="1141581384" sldId="300"/>
            <ac:spMk id="12" creationId="{30FAC117-9DA9-D55D-A382-EC0B2274FF29}"/>
          </ac:spMkLst>
        </pc:spChg>
        <pc:spChg chg="add mod">
          <ac:chgData name="Przemysław Sokołowski" userId="679dc00b-e69e-45f0-8878-fe5ced47bfd1" providerId="ADAL" clId="{8E99B15F-72EA-4C42-A475-20A78414D8D7}" dt="2024-02-27T18:49:59.337" v="3096"/>
          <ac:spMkLst>
            <pc:docMk/>
            <pc:sldMk cId="1141581384" sldId="300"/>
            <ac:spMk id="13" creationId="{D4924015-867E-5BFA-94B1-210CF6FFFFEB}"/>
          </ac:spMkLst>
        </pc:spChg>
        <pc:spChg chg="add mod">
          <ac:chgData name="Przemysław Sokołowski" userId="679dc00b-e69e-45f0-8878-fe5ced47bfd1" providerId="ADAL" clId="{8E99B15F-72EA-4C42-A475-20A78414D8D7}" dt="2024-02-27T18:49:59.337" v="3096"/>
          <ac:spMkLst>
            <pc:docMk/>
            <pc:sldMk cId="1141581384" sldId="300"/>
            <ac:spMk id="14" creationId="{F4357996-BF82-3894-297A-E67110AA2F73}"/>
          </ac:spMkLst>
        </pc:spChg>
        <pc:spChg chg="add mod">
          <ac:chgData name="Przemysław Sokołowski" userId="679dc00b-e69e-45f0-8878-fe5ced47bfd1" providerId="ADAL" clId="{8E99B15F-72EA-4C42-A475-20A78414D8D7}" dt="2024-02-27T18:49:59.337" v="3096"/>
          <ac:spMkLst>
            <pc:docMk/>
            <pc:sldMk cId="1141581384" sldId="300"/>
            <ac:spMk id="15" creationId="{1991656A-6DC5-3D68-9B42-844CBBF669E1}"/>
          </ac:spMkLst>
        </pc:spChg>
        <pc:spChg chg="add mod">
          <ac:chgData name="Przemysław Sokołowski" userId="679dc00b-e69e-45f0-8878-fe5ced47bfd1" providerId="ADAL" clId="{8E99B15F-72EA-4C42-A475-20A78414D8D7}" dt="2024-02-27T18:49:59.337" v="3096"/>
          <ac:spMkLst>
            <pc:docMk/>
            <pc:sldMk cId="1141581384" sldId="300"/>
            <ac:spMk id="16" creationId="{E0F3C434-56D5-D62B-EDBF-341D19D80EE5}"/>
          </ac:spMkLst>
        </pc:spChg>
        <pc:spChg chg="add mod">
          <ac:chgData name="Przemysław Sokołowski" userId="679dc00b-e69e-45f0-8878-fe5ced47bfd1" providerId="ADAL" clId="{8E99B15F-72EA-4C42-A475-20A78414D8D7}" dt="2024-02-27T18:49:59.337" v="3096"/>
          <ac:spMkLst>
            <pc:docMk/>
            <pc:sldMk cId="1141581384" sldId="300"/>
            <ac:spMk id="17" creationId="{3F43105B-6128-4BDD-219D-3FCA5DEAEE18}"/>
          </ac:spMkLst>
        </pc:spChg>
        <pc:spChg chg="add mod">
          <ac:chgData name="Przemysław Sokołowski" userId="679dc00b-e69e-45f0-8878-fe5ced47bfd1" providerId="ADAL" clId="{8E99B15F-72EA-4C42-A475-20A78414D8D7}" dt="2024-02-27T18:49:59.337" v="3096"/>
          <ac:spMkLst>
            <pc:docMk/>
            <pc:sldMk cId="1141581384" sldId="300"/>
            <ac:spMk id="18" creationId="{026CFD0B-EBF9-5378-642C-130B6FE3814C}"/>
          </ac:spMkLst>
        </pc:spChg>
        <pc:spChg chg="add mod">
          <ac:chgData name="Przemysław Sokołowski" userId="679dc00b-e69e-45f0-8878-fe5ced47bfd1" providerId="ADAL" clId="{8E99B15F-72EA-4C42-A475-20A78414D8D7}" dt="2024-02-27T18:49:59.337" v="3096"/>
          <ac:spMkLst>
            <pc:docMk/>
            <pc:sldMk cId="1141581384" sldId="300"/>
            <ac:spMk id="19" creationId="{1783AE54-A33D-573C-6938-B162386D28AE}"/>
          </ac:spMkLst>
        </pc:spChg>
        <pc:spChg chg="add mod">
          <ac:chgData name="Przemysław Sokołowski" userId="679dc00b-e69e-45f0-8878-fe5ced47bfd1" providerId="ADAL" clId="{8E99B15F-72EA-4C42-A475-20A78414D8D7}" dt="2024-02-27T18:49:59.337" v="3096"/>
          <ac:spMkLst>
            <pc:docMk/>
            <pc:sldMk cId="1141581384" sldId="300"/>
            <ac:spMk id="20" creationId="{598EC545-9038-EEEF-7E73-691E1235919D}"/>
          </ac:spMkLst>
        </pc:spChg>
        <pc:spChg chg="add mod">
          <ac:chgData name="Przemysław Sokołowski" userId="679dc00b-e69e-45f0-8878-fe5ced47bfd1" providerId="ADAL" clId="{8E99B15F-72EA-4C42-A475-20A78414D8D7}" dt="2024-02-27T18:49:59.337" v="3096"/>
          <ac:spMkLst>
            <pc:docMk/>
            <pc:sldMk cId="1141581384" sldId="300"/>
            <ac:spMk id="21" creationId="{5EFD629A-8467-30C4-F124-A0CEF0105CD3}"/>
          </ac:spMkLst>
        </pc:spChg>
        <pc:spChg chg="add mod">
          <ac:chgData name="Przemysław Sokołowski" userId="679dc00b-e69e-45f0-8878-fe5ced47bfd1" providerId="ADAL" clId="{8E99B15F-72EA-4C42-A475-20A78414D8D7}" dt="2024-02-27T18:49:59.337" v="3096"/>
          <ac:spMkLst>
            <pc:docMk/>
            <pc:sldMk cId="1141581384" sldId="300"/>
            <ac:spMk id="22" creationId="{F60BC93A-A396-25EE-2136-1443B624DAB0}"/>
          </ac:spMkLst>
        </pc:spChg>
        <pc:picChg chg="del">
          <ac:chgData name="Przemysław Sokołowski" userId="679dc00b-e69e-45f0-8878-fe5ced47bfd1" providerId="ADAL" clId="{8E99B15F-72EA-4C42-A475-20A78414D8D7}" dt="2024-02-25T14:38:38.381" v="1654" actId="478"/>
          <ac:picMkLst>
            <pc:docMk/>
            <pc:sldMk cId="1141581384" sldId="300"/>
            <ac:picMk id="3" creationId="{A37ABD5E-F7C0-0741-43E3-76D37C50CD12}"/>
          </ac:picMkLst>
        </pc:picChg>
      </pc:sldChg>
      <pc:sldChg chg="addSp delSp modSp add mod">
        <pc:chgData name="Przemysław Sokołowski" userId="679dc00b-e69e-45f0-8878-fe5ced47bfd1" providerId="ADAL" clId="{8E99B15F-72EA-4C42-A475-20A78414D8D7}" dt="2024-02-27T19:58:18.313" v="4074" actId="207"/>
        <pc:sldMkLst>
          <pc:docMk/>
          <pc:sldMk cId="377269421" sldId="301"/>
        </pc:sldMkLst>
        <pc:spChg chg="add mod">
          <ac:chgData name="Przemysław Sokołowski" userId="679dc00b-e69e-45f0-8878-fe5ced47bfd1" providerId="ADAL" clId="{8E99B15F-72EA-4C42-A475-20A78414D8D7}" dt="2024-02-27T18:50:01.694" v="3097"/>
          <ac:spMkLst>
            <pc:docMk/>
            <pc:sldMk cId="377269421" sldId="301"/>
            <ac:spMk id="2" creationId="{6523DB35-DA29-DDFF-9505-3419FB2D9175}"/>
          </ac:spMkLst>
        </pc:spChg>
        <pc:spChg chg="add mod">
          <ac:chgData name="Przemysław Sokołowski" userId="679dc00b-e69e-45f0-8878-fe5ced47bfd1" providerId="ADAL" clId="{8E99B15F-72EA-4C42-A475-20A78414D8D7}" dt="2024-02-27T18:50:01.694" v="3097"/>
          <ac:spMkLst>
            <pc:docMk/>
            <pc:sldMk cId="377269421" sldId="301"/>
            <ac:spMk id="3" creationId="{3D7B0EF3-163E-7DD5-6DDA-9E65C615373A}"/>
          </ac:spMkLst>
        </pc:spChg>
        <pc:spChg chg="add mod">
          <ac:chgData name="Przemysław Sokołowski" userId="679dc00b-e69e-45f0-8878-fe5ced47bfd1" providerId="ADAL" clId="{8E99B15F-72EA-4C42-A475-20A78414D8D7}" dt="2024-02-27T18:50:01.694" v="3097"/>
          <ac:spMkLst>
            <pc:docMk/>
            <pc:sldMk cId="377269421" sldId="301"/>
            <ac:spMk id="5" creationId="{F273F670-6AFC-B181-8918-527A3E869872}"/>
          </ac:spMkLst>
        </pc:spChg>
        <pc:spChg chg="mod">
          <ac:chgData name="Przemysław Sokołowski" userId="679dc00b-e69e-45f0-8878-fe5ced47bfd1" providerId="ADAL" clId="{8E99B15F-72EA-4C42-A475-20A78414D8D7}" dt="2024-02-25T14:40:06.563" v="1693" actId="1076"/>
          <ac:spMkLst>
            <pc:docMk/>
            <pc:sldMk cId="377269421" sldId="301"/>
            <ac:spMk id="7" creationId="{2774CC3F-F318-90E7-1C79-48E60DE2E0F0}"/>
          </ac:spMkLst>
        </pc:spChg>
        <pc:spChg chg="mod ord">
          <ac:chgData name="Przemysław Sokołowski" userId="679dc00b-e69e-45f0-8878-fe5ced47bfd1" providerId="ADAL" clId="{8E99B15F-72EA-4C42-A475-20A78414D8D7}" dt="2024-02-27T19:58:18.313" v="4074" actId="207"/>
          <ac:spMkLst>
            <pc:docMk/>
            <pc:sldMk cId="377269421" sldId="301"/>
            <ac:spMk id="8" creationId="{B839FEDD-584E-DCF5-0360-BDBFE758C2E7}"/>
          </ac:spMkLst>
        </pc:spChg>
        <pc:spChg chg="add mod">
          <ac:chgData name="Przemysław Sokołowski" userId="679dc00b-e69e-45f0-8878-fe5ced47bfd1" providerId="ADAL" clId="{8E99B15F-72EA-4C42-A475-20A78414D8D7}" dt="2024-02-27T18:50:01.694" v="3097"/>
          <ac:spMkLst>
            <pc:docMk/>
            <pc:sldMk cId="377269421" sldId="301"/>
            <ac:spMk id="9" creationId="{4DACBC6A-F8B0-094C-9845-6D323AC99E41}"/>
          </ac:spMkLst>
        </pc:spChg>
        <pc:spChg chg="add mod">
          <ac:chgData name="Przemysław Sokołowski" userId="679dc00b-e69e-45f0-8878-fe5ced47bfd1" providerId="ADAL" clId="{8E99B15F-72EA-4C42-A475-20A78414D8D7}" dt="2024-02-27T18:50:01.694" v="3097"/>
          <ac:spMkLst>
            <pc:docMk/>
            <pc:sldMk cId="377269421" sldId="301"/>
            <ac:spMk id="10" creationId="{E05146C3-39E8-9F30-6D98-4A8C1C11743F}"/>
          </ac:spMkLst>
        </pc:spChg>
        <pc:spChg chg="add mod">
          <ac:chgData name="Przemysław Sokołowski" userId="679dc00b-e69e-45f0-8878-fe5ced47bfd1" providerId="ADAL" clId="{8E99B15F-72EA-4C42-A475-20A78414D8D7}" dt="2024-02-27T18:50:01.694" v="3097"/>
          <ac:spMkLst>
            <pc:docMk/>
            <pc:sldMk cId="377269421" sldId="301"/>
            <ac:spMk id="11" creationId="{C60112C3-3414-E4E7-6FA1-8AF2E31ECF26}"/>
          </ac:spMkLst>
        </pc:spChg>
        <pc:spChg chg="add mod">
          <ac:chgData name="Przemysław Sokołowski" userId="679dc00b-e69e-45f0-8878-fe5ced47bfd1" providerId="ADAL" clId="{8E99B15F-72EA-4C42-A475-20A78414D8D7}" dt="2024-02-27T18:50:01.694" v="3097"/>
          <ac:spMkLst>
            <pc:docMk/>
            <pc:sldMk cId="377269421" sldId="301"/>
            <ac:spMk id="12" creationId="{508E6478-2542-CB37-3B81-8176644C9EA6}"/>
          </ac:spMkLst>
        </pc:spChg>
        <pc:spChg chg="add mod">
          <ac:chgData name="Przemysław Sokołowski" userId="679dc00b-e69e-45f0-8878-fe5ced47bfd1" providerId="ADAL" clId="{8E99B15F-72EA-4C42-A475-20A78414D8D7}" dt="2024-02-27T18:50:01.694" v="3097"/>
          <ac:spMkLst>
            <pc:docMk/>
            <pc:sldMk cId="377269421" sldId="301"/>
            <ac:spMk id="13" creationId="{2BA0F4FC-2A94-4E9D-9F56-2A994A75C141}"/>
          </ac:spMkLst>
        </pc:spChg>
        <pc:spChg chg="add mod">
          <ac:chgData name="Przemysław Sokołowski" userId="679dc00b-e69e-45f0-8878-fe5ced47bfd1" providerId="ADAL" clId="{8E99B15F-72EA-4C42-A475-20A78414D8D7}" dt="2024-02-27T18:50:01.694" v="3097"/>
          <ac:spMkLst>
            <pc:docMk/>
            <pc:sldMk cId="377269421" sldId="301"/>
            <ac:spMk id="14" creationId="{64E509FC-3FDA-16EF-BA6C-543A8D50E72F}"/>
          </ac:spMkLst>
        </pc:spChg>
        <pc:spChg chg="add mod">
          <ac:chgData name="Przemysław Sokołowski" userId="679dc00b-e69e-45f0-8878-fe5ced47bfd1" providerId="ADAL" clId="{8E99B15F-72EA-4C42-A475-20A78414D8D7}" dt="2024-02-27T18:50:01.694" v="3097"/>
          <ac:spMkLst>
            <pc:docMk/>
            <pc:sldMk cId="377269421" sldId="301"/>
            <ac:spMk id="15" creationId="{63D518E0-1126-781D-3F1B-B7BD64D19B8C}"/>
          </ac:spMkLst>
        </pc:spChg>
        <pc:spChg chg="add mod">
          <ac:chgData name="Przemysław Sokołowski" userId="679dc00b-e69e-45f0-8878-fe5ced47bfd1" providerId="ADAL" clId="{8E99B15F-72EA-4C42-A475-20A78414D8D7}" dt="2024-02-27T18:50:01.694" v="3097"/>
          <ac:spMkLst>
            <pc:docMk/>
            <pc:sldMk cId="377269421" sldId="301"/>
            <ac:spMk id="16" creationId="{26794980-9E7D-169D-9E32-E3F3ED6FED5B}"/>
          </ac:spMkLst>
        </pc:spChg>
        <pc:spChg chg="add mod">
          <ac:chgData name="Przemysław Sokołowski" userId="679dc00b-e69e-45f0-8878-fe5ced47bfd1" providerId="ADAL" clId="{8E99B15F-72EA-4C42-A475-20A78414D8D7}" dt="2024-02-27T18:50:01.694" v="3097"/>
          <ac:spMkLst>
            <pc:docMk/>
            <pc:sldMk cId="377269421" sldId="301"/>
            <ac:spMk id="17" creationId="{D9E96C1D-1E8F-B5FE-EDC6-ED81FDB51F19}"/>
          </ac:spMkLst>
        </pc:spChg>
        <pc:spChg chg="add mod">
          <ac:chgData name="Przemysław Sokołowski" userId="679dc00b-e69e-45f0-8878-fe5ced47bfd1" providerId="ADAL" clId="{8E99B15F-72EA-4C42-A475-20A78414D8D7}" dt="2024-02-27T18:50:01.694" v="3097"/>
          <ac:spMkLst>
            <pc:docMk/>
            <pc:sldMk cId="377269421" sldId="301"/>
            <ac:spMk id="18" creationId="{9931E69A-3183-606E-71E0-B6BDF864E01A}"/>
          </ac:spMkLst>
        </pc:spChg>
        <pc:spChg chg="add mod">
          <ac:chgData name="Przemysław Sokołowski" userId="679dc00b-e69e-45f0-8878-fe5ced47bfd1" providerId="ADAL" clId="{8E99B15F-72EA-4C42-A475-20A78414D8D7}" dt="2024-02-27T18:50:01.694" v="3097"/>
          <ac:spMkLst>
            <pc:docMk/>
            <pc:sldMk cId="377269421" sldId="301"/>
            <ac:spMk id="19" creationId="{19A822BD-CBBB-BEE1-3451-B649F3A64580}"/>
          </ac:spMkLst>
        </pc:spChg>
        <pc:spChg chg="add mod">
          <ac:chgData name="Przemysław Sokołowski" userId="679dc00b-e69e-45f0-8878-fe5ced47bfd1" providerId="ADAL" clId="{8E99B15F-72EA-4C42-A475-20A78414D8D7}" dt="2024-02-27T18:50:01.694" v="3097"/>
          <ac:spMkLst>
            <pc:docMk/>
            <pc:sldMk cId="377269421" sldId="301"/>
            <ac:spMk id="20" creationId="{EB0C094F-5E43-7609-6437-6E2E0D4D1F8B}"/>
          </ac:spMkLst>
        </pc:spChg>
        <pc:spChg chg="add mod">
          <ac:chgData name="Przemysław Sokołowski" userId="679dc00b-e69e-45f0-8878-fe5ced47bfd1" providerId="ADAL" clId="{8E99B15F-72EA-4C42-A475-20A78414D8D7}" dt="2024-02-27T18:50:01.694" v="3097"/>
          <ac:spMkLst>
            <pc:docMk/>
            <pc:sldMk cId="377269421" sldId="301"/>
            <ac:spMk id="21" creationId="{157F997A-051E-5DEE-0AEC-468D106845B2}"/>
          </ac:spMkLst>
        </pc:spChg>
        <pc:spChg chg="add mod">
          <ac:chgData name="Przemysław Sokołowski" userId="679dc00b-e69e-45f0-8878-fe5ced47bfd1" providerId="ADAL" clId="{8E99B15F-72EA-4C42-A475-20A78414D8D7}" dt="2024-02-27T18:50:01.694" v="3097"/>
          <ac:spMkLst>
            <pc:docMk/>
            <pc:sldMk cId="377269421" sldId="301"/>
            <ac:spMk id="22" creationId="{5A54E30E-F382-770F-E182-4D41EB927D49}"/>
          </ac:spMkLst>
        </pc:spChg>
        <pc:spChg chg="add mod">
          <ac:chgData name="Przemysław Sokołowski" userId="679dc00b-e69e-45f0-8878-fe5ced47bfd1" providerId="ADAL" clId="{8E99B15F-72EA-4C42-A475-20A78414D8D7}" dt="2024-02-27T18:50:01.694" v="3097"/>
          <ac:spMkLst>
            <pc:docMk/>
            <pc:sldMk cId="377269421" sldId="301"/>
            <ac:spMk id="23" creationId="{3955E52E-8ABF-43A0-8560-D095CE08A03D}"/>
          </ac:spMkLst>
        </pc:spChg>
        <pc:spChg chg="add mod">
          <ac:chgData name="Przemysław Sokołowski" userId="679dc00b-e69e-45f0-8878-fe5ced47bfd1" providerId="ADAL" clId="{8E99B15F-72EA-4C42-A475-20A78414D8D7}" dt="2024-02-27T18:50:01.694" v="3097"/>
          <ac:spMkLst>
            <pc:docMk/>
            <pc:sldMk cId="377269421" sldId="301"/>
            <ac:spMk id="24" creationId="{600B2F96-5781-F506-5F36-2BECE91022A4}"/>
          </ac:spMkLst>
        </pc:spChg>
        <pc:spChg chg="mod">
          <ac:chgData name="Przemysław Sokołowski" userId="679dc00b-e69e-45f0-8878-fe5ced47bfd1" providerId="ADAL" clId="{8E99B15F-72EA-4C42-A475-20A78414D8D7}" dt="2024-02-25T14:40:06.563" v="1693" actId="1076"/>
          <ac:spMkLst>
            <pc:docMk/>
            <pc:sldMk cId="377269421" sldId="301"/>
            <ac:spMk id="152" creationId="{AF4919C0-EC5F-032E-DB0F-05682CF1657F}"/>
          </ac:spMkLst>
        </pc:spChg>
        <pc:picChg chg="del">
          <ac:chgData name="Przemysław Sokołowski" userId="679dc00b-e69e-45f0-8878-fe5ced47bfd1" providerId="ADAL" clId="{8E99B15F-72EA-4C42-A475-20A78414D8D7}" dt="2024-02-25T14:39:10.086" v="1677" actId="478"/>
          <ac:picMkLst>
            <pc:docMk/>
            <pc:sldMk cId="377269421" sldId="301"/>
            <ac:picMk id="3" creationId="{A5FEC392-DE95-E298-1C96-CB91843E0B15}"/>
          </ac:picMkLst>
        </pc:picChg>
        <pc:picChg chg="add mod">
          <ac:chgData name="Przemysław Sokołowski" userId="679dc00b-e69e-45f0-8878-fe5ced47bfd1" providerId="ADAL" clId="{8E99B15F-72EA-4C42-A475-20A78414D8D7}" dt="2024-02-25T14:40:09.629" v="1694" actId="1076"/>
          <ac:picMkLst>
            <pc:docMk/>
            <pc:sldMk cId="377269421" sldId="301"/>
            <ac:picMk id="4" creationId="{7C2FBB4A-F791-0A45-98E7-ED2466EBAD81}"/>
          </ac:picMkLst>
        </pc:picChg>
        <pc:picChg chg="add mod">
          <ac:chgData name="Przemysław Sokołowski" userId="679dc00b-e69e-45f0-8878-fe5ced47bfd1" providerId="ADAL" clId="{8E99B15F-72EA-4C42-A475-20A78414D8D7}" dt="2024-02-25T14:40:02.162" v="1691" actId="14100"/>
          <ac:picMkLst>
            <pc:docMk/>
            <pc:sldMk cId="377269421" sldId="301"/>
            <ac:picMk id="6" creationId="{08F1DAFF-BCC9-CB6D-92F8-36153D3F1CBE}"/>
          </ac:picMkLst>
        </pc:picChg>
      </pc:sldChg>
      <pc:sldChg chg="addSp delSp modSp add mod modNotesTx">
        <pc:chgData name="Przemysław Sokołowski" userId="679dc00b-e69e-45f0-8878-fe5ced47bfd1" providerId="ADAL" clId="{8E99B15F-72EA-4C42-A475-20A78414D8D7}" dt="2024-02-27T20:02:45.616" v="4082" actId="20577"/>
        <pc:sldMkLst>
          <pc:docMk/>
          <pc:sldMk cId="3770513768" sldId="302"/>
        </pc:sldMkLst>
        <pc:spChg chg="add mod">
          <ac:chgData name="Przemysław Sokołowski" userId="679dc00b-e69e-45f0-8878-fe5ced47bfd1" providerId="ADAL" clId="{8E99B15F-72EA-4C42-A475-20A78414D8D7}" dt="2024-02-27T20:02:09.079" v="4080" actId="207"/>
          <ac:spMkLst>
            <pc:docMk/>
            <pc:sldMk cId="3770513768" sldId="302"/>
            <ac:spMk id="2" creationId="{611F3447-4FE5-368B-025D-EB8835A472FC}"/>
          </ac:spMkLst>
        </pc:spChg>
        <pc:spChg chg="add mod">
          <ac:chgData name="Przemysław Sokołowski" userId="679dc00b-e69e-45f0-8878-fe5ced47bfd1" providerId="ADAL" clId="{8E99B15F-72EA-4C42-A475-20A78414D8D7}" dt="2024-02-27T18:50:03.454" v="3098"/>
          <ac:spMkLst>
            <pc:docMk/>
            <pc:sldMk cId="3770513768" sldId="302"/>
            <ac:spMk id="3" creationId="{44AD7ACB-55B0-86C0-BEAE-9D6BFCBA7486}"/>
          </ac:spMkLst>
        </pc:spChg>
        <pc:spChg chg="add mod">
          <ac:chgData name="Przemysław Sokołowski" userId="679dc00b-e69e-45f0-8878-fe5ced47bfd1" providerId="ADAL" clId="{8E99B15F-72EA-4C42-A475-20A78414D8D7}" dt="2024-02-27T18:50:03.454" v="3098"/>
          <ac:spMkLst>
            <pc:docMk/>
            <pc:sldMk cId="3770513768" sldId="302"/>
            <ac:spMk id="4" creationId="{FA45A7F6-E896-CB00-D9C1-CDE158298C1C}"/>
          </ac:spMkLst>
        </pc:spChg>
        <pc:spChg chg="add mod">
          <ac:chgData name="Przemysław Sokołowski" userId="679dc00b-e69e-45f0-8878-fe5ced47bfd1" providerId="ADAL" clId="{8E99B15F-72EA-4C42-A475-20A78414D8D7}" dt="2024-02-27T18:50:03.454" v="3098"/>
          <ac:spMkLst>
            <pc:docMk/>
            <pc:sldMk cId="3770513768" sldId="302"/>
            <ac:spMk id="5" creationId="{3B360D05-C676-C585-65FB-5B03C7320586}"/>
          </ac:spMkLst>
        </pc:spChg>
        <pc:spChg chg="del">
          <ac:chgData name="Przemysław Sokołowski" userId="679dc00b-e69e-45f0-8878-fe5ced47bfd1" providerId="ADAL" clId="{8E99B15F-72EA-4C42-A475-20A78414D8D7}" dt="2024-02-25T14:41:39.098" v="1721" actId="478"/>
          <ac:spMkLst>
            <pc:docMk/>
            <pc:sldMk cId="3770513768" sldId="302"/>
            <ac:spMk id="6" creationId="{814E0A45-0B7F-E399-9382-DC1886ACB03B}"/>
          </ac:spMkLst>
        </pc:spChg>
        <pc:spChg chg="add mod">
          <ac:chgData name="Przemysław Sokołowski" userId="679dc00b-e69e-45f0-8878-fe5ced47bfd1" providerId="ADAL" clId="{8E99B15F-72EA-4C42-A475-20A78414D8D7}" dt="2024-02-27T18:50:03.454" v="3098"/>
          <ac:spMkLst>
            <pc:docMk/>
            <pc:sldMk cId="3770513768" sldId="302"/>
            <ac:spMk id="6" creationId="{997C63CB-3502-3D13-CC0F-6FBBEE274936}"/>
          </ac:spMkLst>
        </pc:spChg>
        <pc:spChg chg="add mod">
          <ac:chgData name="Przemysław Sokołowski" userId="679dc00b-e69e-45f0-8878-fe5ced47bfd1" providerId="ADAL" clId="{8E99B15F-72EA-4C42-A475-20A78414D8D7}" dt="2024-02-27T18:50:03.454" v="3098"/>
          <ac:spMkLst>
            <pc:docMk/>
            <pc:sldMk cId="3770513768" sldId="302"/>
            <ac:spMk id="7" creationId="{CFF1C69D-9EC9-1148-1CF5-C47F62C69318}"/>
          </ac:spMkLst>
        </pc:spChg>
        <pc:spChg chg="add mod">
          <ac:chgData name="Przemysław Sokołowski" userId="679dc00b-e69e-45f0-8878-fe5ced47bfd1" providerId="ADAL" clId="{8E99B15F-72EA-4C42-A475-20A78414D8D7}" dt="2024-02-27T18:50:18.953" v="3103" actId="208"/>
          <ac:spMkLst>
            <pc:docMk/>
            <pc:sldMk cId="3770513768" sldId="302"/>
            <ac:spMk id="8" creationId="{4E498325-FA37-837F-218D-1D61617CAF90}"/>
          </ac:spMkLst>
        </pc:spChg>
        <pc:spChg chg="add mod">
          <ac:chgData name="Przemysław Sokołowski" userId="679dc00b-e69e-45f0-8878-fe5ced47bfd1" providerId="ADAL" clId="{8E99B15F-72EA-4C42-A475-20A78414D8D7}" dt="2024-02-27T18:50:03.454" v="3098"/>
          <ac:spMkLst>
            <pc:docMk/>
            <pc:sldMk cId="3770513768" sldId="302"/>
            <ac:spMk id="9" creationId="{BEC9B392-CFDE-0288-E94A-28BC28FCF266}"/>
          </ac:spMkLst>
        </pc:spChg>
        <pc:spChg chg="add mod">
          <ac:chgData name="Przemysław Sokołowski" userId="679dc00b-e69e-45f0-8878-fe5ced47bfd1" providerId="ADAL" clId="{8E99B15F-72EA-4C42-A475-20A78414D8D7}" dt="2024-02-27T18:50:03.454" v="3098"/>
          <ac:spMkLst>
            <pc:docMk/>
            <pc:sldMk cId="3770513768" sldId="302"/>
            <ac:spMk id="10" creationId="{3DF15088-5956-38A6-FC07-893005BAAD67}"/>
          </ac:spMkLst>
        </pc:spChg>
        <pc:spChg chg="add mod">
          <ac:chgData name="Przemysław Sokołowski" userId="679dc00b-e69e-45f0-8878-fe5ced47bfd1" providerId="ADAL" clId="{8E99B15F-72EA-4C42-A475-20A78414D8D7}" dt="2024-02-27T18:50:03.454" v="3098"/>
          <ac:spMkLst>
            <pc:docMk/>
            <pc:sldMk cId="3770513768" sldId="302"/>
            <ac:spMk id="11" creationId="{BADBDEBF-200E-A9C1-B2B2-7904E125DF6B}"/>
          </ac:spMkLst>
        </pc:spChg>
        <pc:spChg chg="add mod">
          <ac:chgData name="Przemysław Sokołowski" userId="679dc00b-e69e-45f0-8878-fe5ced47bfd1" providerId="ADAL" clId="{8E99B15F-72EA-4C42-A475-20A78414D8D7}" dt="2024-02-27T18:50:03.454" v="3098"/>
          <ac:spMkLst>
            <pc:docMk/>
            <pc:sldMk cId="3770513768" sldId="302"/>
            <ac:spMk id="13" creationId="{372E761B-294C-C1BA-4D84-980E5EE0B3F4}"/>
          </ac:spMkLst>
        </pc:spChg>
        <pc:spChg chg="add mod">
          <ac:chgData name="Przemysław Sokołowski" userId="679dc00b-e69e-45f0-8878-fe5ced47bfd1" providerId="ADAL" clId="{8E99B15F-72EA-4C42-A475-20A78414D8D7}" dt="2024-02-27T18:50:03.454" v="3098"/>
          <ac:spMkLst>
            <pc:docMk/>
            <pc:sldMk cId="3770513768" sldId="302"/>
            <ac:spMk id="15" creationId="{AC3D2D7D-61D3-120F-377D-75315B15915F}"/>
          </ac:spMkLst>
        </pc:spChg>
        <pc:spChg chg="add mod">
          <ac:chgData name="Przemysław Sokołowski" userId="679dc00b-e69e-45f0-8878-fe5ced47bfd1" providerId="ADAL" clId="{8E99B15F-72EA-4C42-A475-20A78414D8D7}" dt="2024-02-27T18:50:03.454" v="3098"/>
          <ac:spMkLst>
            <pc:docMk/>
            <pc:sldMk cId="3770513768" sldId="302"/>
            <ac:spMk id="16" creationId="{EE1A435C-3E61-1995-400B-4C7D663FAA29}"/>
          </ac:spMkLst>
        </pc:spChg>
        <pc:spChg chg="add mod">
          <ac:chgData name="Przemysław Sokołowski" userId="679dc00b-e69e-45f0-8878-fe5ced47bfd1" providerId="ADAL" clId="{8E99B15F-72EA-4C42-A475-20A78414D8D7}" dt="2024-02-27T18:50:03.454" v="3098"/>
          <ac:spMkLst>
            <pc:docMk/>
            <pc:sldMk cId="3770513768" sldId="302"/>
            <ac:spMk id="17" creationId="{D5F6E197-B222-DFD6-EFAD-B48B16E9A77A}"/>
          </ac:spMkLst>
        </pc:spChg>
        <pc:spChg chg="add mod">
          <ac:chgData name="Przemysław Sokołowski" userId="679dc00b-e69e-45f0-8878-fe5ced47bfd1" providerId="ADAL" clId="{8E99B15F-72EA-4C42-A475-20A78414D8D7}" dt="2024-02-27T18:50:03.454" v="3098"/>
          <ac:spMkLst>
            <pc:docMk/>
            <pc:sldMk cId="3770513768" sldId="302"/>
            <ac:spMk id="18" creationId="{DEB6AC8D-FC7A-3C79-D897-4C237C8F389B}"/>
          </ac:spMkLst>
        </pc:spChg>
        <pc:spChg chg="add mod">
          <ac:chgData name="Przemysław Sokołowski" userId="679dc00b-e69e-45f0-8878-fe5ced47bfd1" providerId="ADAL" clId="{8E99B15F-72EA-4C42-A475-20A78414D8D7}" dt="2024-02-27T18:50:03.454" v="3098"/>
          <ac:spMkLst>
            <pc:docMk/>
            <pc:sldMk cId="3770513768" sldId="302"/>
            <ac:spMk id="19" creationId="{0CDF6DB9-0495-8466-3CAB-4CDCDCF4BFBB}"/>
          </ac:spMkLst>
        </pc:spChg>
        <pc:spChg chg="add mod">
          <ac:chgData name="Przemysław Sokołowski" userId="679dc00b-e69e-45f0-8878-fe5ced47bfd1" providerId="ADAL" clId="{8E99B15F-72EA-4C42-A475-20A78414D8D7}" dt="2024-02-27T18:50:03.454" v="3098"/>
          <ac:spMkLst>
            <pc:docMk/>
            <pc:sldMk cId="3770513768" sldId="302"/>
            <ac:spMk id="20" creationId="{C65C51C6-EABB-B2DD-4D39-F219E7C8DAC5}"/>
          </ac:spMkLst>
        </pc:spChg>
        <pc:spChg chg="add mod">
          <ac:chgData name="Przemysław Sokołowski" userId="679dc00b-e69e-45f0-8878-fe5ced47bfd1" providerId="ADAL" clId="{8E99B15F-72EA-4C42-A475-20A78414D8D7}" dt="2024-02-27T18:50:03.454" v="3098"/>
          <ac:spMkLst>
            <pc:docMk/>
            <pc:sldMk cId="3770513768" sldId="302"/>
            <ac:spMk id="21" creationId="{B112973E-4F66-3682-5763-1EC4E97B8ABB}"/>
          </ac:spMkLst>
        </pc:spChg>
        <pc:spChg chg="add mod">
          <ac:chgData name="Przemysław Sokołowski" userId="679dc00b-e69e-45f0-8878-fe5ced47bfd1" providerId="ADAL" clId="{8E99B15F-72EA-4C42-A475-20A78414D8D7}" dt="2024-02-27T18:50:03.454" v="3098"/>
          <ac:spMkLst>
            <pc:docMk/>
            <pc:sldMk cId="3770513768" sldId="302"/>
            <ac:spMk id="22" creationId="{B9F7EE2F-5927-6C60-02D1-76FEC98082CD}"/>
          </ac:spMkLst>
        </pc:spChg>
        <pc:spChg chg="add mod">
          <ac:chgData name="Przemysław Sokołowski" userId="679dc00b-e69e-45f0-8878-fe5ced47bfd1" providerId="ADAL" clId="{8E99B15F-72EA-4C42-A475-20A78414D8D7}" dt="2024-02-27T18:50:03.454" v="3098"/>
          <ac:spMkLst>
            <pc:docMk/>
            <pc:sldMk cId="3770513768" sldId="302"/>
            <ac:spMk id="23" creationId="{C565C617-C012-165E-3DE1-88897FC3DC1D}"/>
          </ac:spMkLst>
        </pc:spChg>
        <pc:spChg chg="add mod">
          <ac:chgData name="Przemysław Sokołowski" userId="679dc00b-e69e-45f0-8878-fe5ced47bfd1" providerId="ADAL" clId="{8E99B15F-72EA-4C42-A475-20A78414D8D7}" dt="2024-02-27T18:50:14.682" v="3101" actId="1038"/>
          <ac:spMkLst>
            <pc:docMk/>
            <pc:sldMk cId="3770513768" sldId="302"/>
            <ac:spMk id="24" creationId="{7E857F7E-BA16-8D08-E6A1-05604BE70266}"/>
          </ac:spMkLst>
        </pc:spChg>
        <pc:spChg chg="mod">
          <ac:chgData name="Przemysław Sokołowski" userId="679dc00b-e69e-45f0-8878-fe5ced47bfd1" providerId="ADAL" clId="{8E99B15F-72EA-4C42-A475-20A78414D8D7}" dt="2024-02-27T20:01:47.928" v="4075" actId="1076"/>
          <ac:spMkLst>
            <pc:docMk/>
            <pc:sldMk cId="3770513768" sldId="302"/>
            <ac:spMk id="141" creationId="{8ED8AABB-3B74-3D9F-D736-1C2543492B92}"/>
          </ac:spMkLst>
        </pc:spChg>
        <pc:picChg chg="del">
          <ac:chgData name="Przemysław Sokołowski" userId="679dc00b-e69e-45f0-8878-fe5ced47bfd1" providerId="ADAL" clId="{8E99B15F-72EA-4C42-A475-20A78414D8D7}" dt="2024-02-25T14:41:24.922" v="1720" actId="478"/>
          <ac:picMkLst>
            <pc:docMk/>
            <pc:sldMk cId="3770513768" sldId="302"/>
            <ac:picMk id="4" creationId="{34D0EF97-5A4E-7937-0465-A9A23308F722}"/>
          </ac:picMkLst>
        </pc:picChg>
        <pc:picChg chg="add del mod">
          <ac:chgData name="Przemysław Sokołowski" userId="679dc00b-e69e-45f0-8878-fe5ced47bfd1" providerId="ADAL" clId="{8E99B15F-72EA-4C42-A475-20A78414D8D7}" dt="2024-02-25T14:43:34.203" v="1778" actId="478"/>
          <ac:picMkLst>
            <pc:docMk/>
            <pc:sldMk cId="3770513768" sldId="302"/>
            <ac:picMk id="5" creationId="{F1A48973-7DF4-716F-8B4D-4E36FC3AF8FF}"/>
          </ac:picMkLst>
        </pc:picChg>
        <pc:picChg chg="add del mod">
          <ac:chgData name="Przemysław Sokołowski" userId="679dc00b-e69e-45f0-8878-fe5ced47bfd1" providerId="ADAL" clId="{8E99B15F-72EA-4C42-A475-20A78414D8D7}" dt="2024-02-25T14:43:34.893" v="1780" actId="478"/>
          <ac:picMkLst>
            <pc:docMk/>
            <pc:sldMk cId="3770513768" sldId="302"/>
            <ac:picMk id="8" creationId="{F1A93466-71E6-E613-6A67-E12A9489F7CF}"/>
          </ac:picMkLst>
        </pc:picChg>
        <pc:picChg chg="add del mod">
          <ac:chgData name="Przemysław Sokołowski" userId="679dc00b-e69e-45f0-8878-fe5ced47bfd1" providerId="ADAL" clId="{8E99B15F-72EA-4C42-A475-20A78414D8D7}" dt="2024-02-25T14:43:34.599" v="1779" actId="478"/>
          <ac:picMkLst>
            <pc:docMk/>
            <pc:sldMk cId="3770513768" sldId="302"/>
            <ac:picMk id="10" creationId="{322C5EC1-7ECA-0644-C844-4699A7B64817}"/>
          </ac:picMkLst>
        </pc:picChg>
        <pc:picChg chg="add mod ord">
          <ac:chgData name="Przemysław Sokołowski" userId="679dc00b-e69e-45f0-8878-fe5ced47bfd1" providerId="ADAL" clId="{8E99B15F-72EA-4C42-A475-20A78414D8D7}" dt="2024-02-27T20:02:06.271" v="4079" actId="171"/>
          <ac:picMkLst>
            <pc:docMk/>
            <pc:sldMk cId="3770513768" sldId="302"/>
            <ac:picMk id="12" creationId="{1C375453-9549-CEED-F41C-5FFA052465BB}"/>
          </ac:picMkLst>
        </pc:picChg>
        <pc:picChg chg="add mod">
          <ac:chgData name="Przemysław Sokołowski" userId="679dc00b-e69e-45f0-8878-fe5ced47bfd1" providerId="ADAL" clId="{8E99B15F-72EA-4C42-A475-20A78414D8D7}" dt="2024-02-27T20:01:50.466" v="4076" actId="1076"/>
          <ac:picMkLst>
            <pc:docMk/>
            <pc:sldMk cId="3770513768" sldId="302"/>
            <ac:picMk id="14" creationId="{001299A7-4552-EA56-BCEC-70FC03E12E7E}"/>
          </ac:picMkLst>
        </pc:picChg>
        <pc:picChg chg="del">
          <ac:chgData name="Przemysław Sokołowski" userId="679dc00b-e69e-45f0-8878-fe5ced47bfd1" providerId="ADAL" clId="{8E99B15F-72EA-4C42-A475-20A78414D8D7}" dt="2024-02-25T14:41:24.539" v="1719" actId="478"/>
          <ac:picMkLst>
            <pc:docMk/>
            <pc:sldMk cId="3770513768" sldId="302"/>
            <ac:picMk id="13314" creationId="{7E28262D-F9C0-77FC-28B0-534903C738A1}"/>
          </ac:picMkLst>
        </pc:picChg>
      </pc:sldChg>
      <pc:sldChg chg="addSp delSp modSp add mod">
        <pc:chgData name="Przemysław Sokołowski" userId="679dc00b-e69e-45f0-8878-fe5ced47bfd1" providerId="ADAL" clId="{8E99B15F-72EA-4C42-A475-20A78414D8D7}" dt="2024-02-27T18:50:46.107" v="3111" actId="208"/>
        <pc:sldMkLst>
          <pc:docMk/>
          <pc:sldMk cId="1881517361" sldId="303"/>
        </pc:sldMkLst>
        <pc:spChg chg="add mod">
          <ac:chgData name="Przemysław Sokołowski" userId="679dc00b-e69e-45f0-8878-fe5ced47bfd1" providerId="ADAL" clId="{8E99B15F-72EA-4C42-A475-20A78414D8D7}" dt="2024-02-27T18:50:28.550" v="3104"/>
          <ac:spMkLst>
            <pc:docMk/>
            <pc:sldMk cId="1881517361" sldId="303"/>
            <ac:spMk id="2" creationId="{7533AFB0-0DCB-A2B5-6F5B-79506B52BFC4}"/>
          </ac:spMkLst>
        </pc:spChg>
        <pc:spChg chg="del">
          <ac:chgData name="Przemysław Sokołowski" userId="679dc00b-e69e-45f0-8878-fe5ced47bfd1" providerId="ADAL" clId="{8E99B15F-72EA-4C42-A475-20A78414D8D7}" dt="2024-02-25T14:46:28.926" v="1804" actId="478"/>
          <ac:spMkLst>
            <pc:docMk/>
            <pc:sldMk cId="1881517361" sldId="303"/>
            <ac:spMk id="2" creationId="{7E5ADFC9-A9D8-6E04-5A26-8E285AFFD6C8}"/>
          </ac:spMkLst>
        </pc:spChg>
        <pc:spChg chg="add mod">
          <ac:chgData name="Przemysław Sokołowski" userId="679dc00b-e69e-45f0-8878-fe5ced47bfd1" providerId="ADAL" clId="{8E99B15F-72EA-4C42-A475-20A78414D8D7}" dt="2024-02-27T18:50:28.550" v="3104"/>
          <ac:spMkLst>
            <pc:docMk/>
            <pc:sldMk cId="1881517361" sldId="303"/>
            <ac:spMk id="3" creationId="{1EB348CA-0439-DEE1-8C99-16425FD11CF9}"/>
          </ac:spMkLst>
        </pc:spChg>
        <pc:spChg chg="add mod">
          <ac:chgData name="Przemysław Sokołowski" userId="679dc00b-e69e-45f0-8878-fe5ced47bfd1" providerId="ADAL" clId="{8E99B15F-72EA-4C42-A475-20A78414D8D7}" dt="2024-02-27T18:50:28.550" v="3104"/>
          <ac:spMkLst>
            <pc:docMk/>
            <pc:sldMk cId="1881517361" sldId="303"/>
            <ac:spMk id="4" creationId="{7430227C-92CE-ACE9-6C5C-BFC91BF6C2F0}"/>
          </ac:spMkLst>
        </pc:spChg>
        <pc:spChg chg="add mod">
          <ac:chgData name="Przemysław Sokołowski" userId="679dc00b-e69e-45f0-8878-fe5ced47bfd1" providerId="ADAL" clId="{8E99B15F-72EA-4C42-A475-20A78414D8D7}" dt="2024-02-27T18:50:28.550" v="3104"/>
          <ac:spMkLst>
            <pc:docMk/>
            <pc:sldMk cId="1881517361" sldId="303"/>
            <ac:spMk id="5" creationId="{86BE7253-B433-BC5E-5B1B-E238D71DACD7}"/>
          </ac:spMkLst>
        </pc:spChg>
        <pc:spChg chg="add mod">
          <ac:chgData name="Przemysław Sokołowski" userId="679dc00b-e69e-45f0-8878-fe5ced47bfd1" providerId="ADAL" clId="{8E99B15F-72EA-4C42-A475-20A78414D8D7}" dt="2024-02-27T18:50:46.107" v="3111" actId="208"/>
          <ac:spMkLst>
            <pc:docMk/>
            <pc:sldMk cId="1881517361" sldId="303"/>
            <ac:spMk id="6" creationId="{60578598-CFC1-D45D-5A49-0343CAA78570}"/>
          </ac:spMkLst>
        </pc:spChg>
        <pc:spChg chg="add mod">
          <ac:chgData name="Przemysław Sokołowski" userId="679dc00b-e69e-45f0-8878-fe5ced47bfd1" providerId="ADAL" clId="{8E99B15F-72EA-4C42-A475-20A78414D8D7}" dt="2024-02-27T18:50:28.550" v="3104"/>
          <ac:spMkLst>
            <pc:docMk/>
            <pc:sldMk cId="1881517361" sldId="303"/>
            <ac:spMk id="7" creationId="{915AA147-7916-6E40-0EFF-A7185729F0DC}"/>
          </ac:spMkLst>
        </pc:spChg>
        <pc:spChg chg="add mod">
          <ac:chgData name="Przemysław Sokołowski" userId="679dc00b-e69e-45f0-8878-fe5ced47bfd1" providerId="ADAL" clId="{8E99B15F-72EA-4C42-A475-20A78414D8D7}" dt="2024-02-27T18:50:28.550" v="3104"/>
          <ac:spMkLst>
            <pc:docMk/>
            <pc:sldMk cId="1881517361" sldId="303"/>
            <ac:spMk id="8" creationId="{2A604FB7-5DF2-0421-21A2-B144EA692731}"/>
          </ac:spMkLst>
        </pc:spChg>
        <pc:spChg chg="add mod">
          <ac:chgData name="Przemysław Sokołowski" userId="679dc00b-e69e-45f0-8878-fe5ced47bfd1" providerId="ADAL" clId="{8E99B15F-72EA-4C42-A475-20A78414D8D7}" dt="2024-02-27T18:50:28.550" v="3104"/>
          <ac:spMkLst>
            <pc:docMk/>
            <pc:sldMk cId="1881517361" sldId="303"/>
            <ac:spMk id="9" creationId="{EE7C5AEB-80A1-D1A9-BC38-63E14BAAB07B}"/>
          </ac:spMkLst>
        </pc:spChg>
        <pc:spChg chg="add mod">
          <ac:chgData name="Przemysław Sokołowski" userId="679dc00b-e69e-45f0-8878-fe5ced47bfd1" providerId="ADAL" clId="{8E99B15F-72EA-4C42-A475-20A78414D8D7}" dt="2024-02-27T18:50:28.550" v="3104"/>
          <ac:spMkLst>
            <pc:docMk/>
            <pc:sldMk cId="1881517361" sldId="303"/>
            <ac:spMk id="10" creationId="{F72C3982-CF22-D47D-2591-73C51252F4E9}"/>
          </ac:spMkLst>
        </pc:spChg>
        <pc:spChg chg="add mod">
          <ac:chgData name="Przemysław Sokołowski" userId="679dc00b-e69e-45f0-8878-fe5ced47bfd1" providerId="ADAL" clId="{8E99B15F-72EA-4C42-A475-20A78414D8D7}" dt="2024-02-27T18:50:28.550" v="3104"/>
          <ac:spMkLst>
            <pc:docMk/>
            <pc:sldMk cId="1881517361" sldId="303"/>
            <ac:spMk id="11" creationId="{11BFB0B2-4547-AEA0-E921-CBED8E66E155}"/>
          </ac:spMkLst>
        </pc:spChg>
        <pc:spChg chg="add mod">
          <ac:chgData name="Przemysław Sokołowski" userId="679dc00b-e69e-45f0-8878-fe5ced47bfd1" providerId="ADAL" clId="{8E99B15F-72EA-4C42-A475-20A78414D8D7}" dt="2024-02-27T18:50:28.550" v="3104"/>
          <ac:spMkLst>
            <pc:docMk/>
            <pc:sldMk cId="1881517361" sldId="303"/>
            <ac:spMk id="12" creationId="{8EE5CB16-C7FA-45AB-C300-3737AFDBCA1F}"/>
          </ac:spMkLst>
        </pc:spChg>
        <pc:spChg chg="add mod">
          <ac:chgData name="Przemysław Sokołowski" userId="679dc00b-e69e-45f0-8878-fe5ced47bfd1" providerId="ADAL" clId="{8E99B15F-72EA-4C42-A475-20A78414D8D7}" dt="2024-02-27T18:50:28.550" v="3104"/>
          <ac:spMkLst>
            <pc:docMk/>
            <pc:sldMk cId="1881517361" sldId="303"/>
            <ac:spMk id="13" creationId="{E4C7B6AB-515A-EA3C-49D7-474A9518F26B}"/>
          </ac:spMkLst>
        </pc:spChg>
        <pc:spChg chg="add mod">
          <ac:chgData name="Przemysław Sokołowski" userId="679dc00b-e69e-45f0-8878-fe5ced47bfd1" providerId="ADAL" clId="{8E99B15F-72EA-4C42-A475-20A78414D8D7}" dt="2024-02-27T18:50:28.550" v="3104"/>
          <ac:spMkLst>
            <pc:docMk/>
            <pc:sldMk cId="1881517361" sldId="303"/>
            <ac:spMk id="14" creationId="{13A4D185-03F7-6758-6830-A7750971EF33}"/>
          </ac:spMkLst>
        </pc:spChg>
        <pc:spChg chg="add mod">
          <ac:chgData name="Przemysław Sokołowski" userId="679dc00b-e69e-45f0-8878-fe5ced47bfd1" providerId="ADAL" clId="{8E99B15F-72EA-4C42-A475-20A78414D8D7}" dt="2024-02-27T18:50:28.550" v="3104"/>
          <ac:spMkLst>
            <pc:docMk/>
            <pc:sldMk cId="1881517361" sldId="303"/>
            <ac:spMk id="15" creationId="{AA1BD261-22B3-CF04-53F6-E64752E9EBAD}"/>
          </ac:spMkLst>
        </pc:spChg>
        <pc:spChg chg="add mod">
          <ac:chgData name="Przemysław Sokołowski" userId="679dc00b-e69e-45f0-8878-fe5ced47bfd1" providerId="ADAL" clId="{8E99B15F-72EA-4C42-A475-20A78414D8D7}" dt="2024-02-27T18:50:28.550" v="3104"/>
          <ac:spMkLst>
            <pc:docMk/>
            <pc:sldMk cId="1881517361" sldId="303"/>
            <ac:spMk id="16" creationId="{3C6F6614-DF2F-C5E8-D1CE-4C5C3DC9DCBC}"/>
          </ac:spMkLst>
        </pc:spChg>
        <pc:spChg chg="add mod">
          <ac:chgData name="Przemysław Sokołowski" userId="679dc00b-e69e-45f0-8878-fe5ced47bfd1" providerId="ADAL" clId="{8E99B15F-72EA-4C42-A475-20A78414D8D7}" dt="2024-02-27T18:50:28.550" v="3104"/>
          <ac:spMkLst>
            <pc:docMk/>
            <pc:sldMk cId="1881517361" sldId="303"/>
            <ac:spMk id="17" creationId="{79288945-397C-DA93-7735-4366D6576621}"/>
          </ac:spMkLst>
        </pc:spChg>
        <pc:spChg chg="add mod">
          <ac:chgData name="Przemysław Sokołowski" userId="679dc00b-e69e-45f0-8878-fe5ced47bfd1" providerId="ADAL" clId="{8E99B15F-72EA-4C42-A475-20A78414D8D7}" dt="2024-02-27T18:50:28.550" v="3104"/>
          <ac:spMkLst>
            <pc:docMk/>
            <pc:sldMk cId="1881517361" sldId="303"/>
            <ac:spMk id="18" creationId="{52FBB2DF-047B-88D7-FC86-FC0D05C57C0D}"/>
          </ac:spMkLst>
        </pc:spChg>
        <pc:spChg chg="add mod">
          <ac:chgData name="Przemysław Sokołowski" userId="679dc00b-e69e-45f0-8878-fe5ced47bfd1" providerId="ADAL" clId="{8E99B15F-72EA-4C42-A475-20A78414D8D7}" dt="2024-02-27T18:50:28.550" v="3104"/>
          <ac:spMkLst>
            <pc:docMk/>
            <pc:sldMk cId="1881517361" sldId="303"/>
            <ac:spMk id="19" creationId="{66AF0A51-45D4-9A35-2A4B-EF9DE541B34B}"/>
          </ac:spMkLst>
        </pc:spChg>
        <pc:spChg chg="add mod">
          <ac:chgData name="Przemysław Sokołowski" userId="679dc00b-e69e-45f0-8878-fe5ced47bfd1" providerId="ADAL" clId="{8E99B15F-72EA-4C42-A475-20A78414D8D7}" dt="2024-02-27T18:50:28.550" v="3104"/>
          <ac:spMkLst>
            <pc:docMk/>
            <pc:sldMk cId="1881517361" sldId="303"/>
            <ac:spMk id="20" creationId="{379AD985-CFB7-925A-AA55-1D9323E415AC}"/>
          </ac:spMkLst>
        </pc:spChg>
        <pc:spChg chg="add mod">
          <ac:chgData name="Przemysław Sokołowski" userId="679dc00b-e69e-45f0-8878-fe5ced47bfd1" providerId="ADAL" clId="{8E99B15F-72EA-4C42-A475-20A78414D8D7}" dt="2024-02-27T18:50:28.550" v="3104"/>
          <ac:spMkLst>
            <pc:docMk/>
            <pc:sldMk cId="1881517361" sldId="303"/>
            <ac:spMk id="21" creationId="{18874D8C-3D77-E56A-B2FE-EB8198A920C6}"/>
          </ac:spMkLst>
        </pc:spChg>
        <pc:spChg chg="add mod">
          <ac:chgData name="Przemysław Sokołowski" userId="679dc00b-e69e-45f0-8878-fe5ced47bfd1" providerId="ADAL" clId="{8E99B15F-72EA-4C42-A475-20A78414D8D7}" dt="2024-02-27T18:50:41.011" v="3109" actId="1035"/>
          <ac:spMkLst>
            <pc:docMk/>
            <pc:sldMk cId="1881517361" sldId="303"/>
            <ac:spMk id="22" creationId="{E5937A00-1EB1-58EA-9756-391DFC5EB63E}"/>
          </ac:spMkLst>
        </pc:spChg>
        <pc:spChg chg="mod">
          <ac:chgData name="Przemysław Sokołowski" userId="679dc00b-e69e-45f0-8878-fe5ced47bfd1" providerId="ADAL" clId="{8E99B15F-72EA-4C42-A475-20A78414D8D7}" dt="2024-02-25T14:46:43.071" v="1833" actId="20577"/>
          <ac:spMkLst>
            <pc:docMk/>
            <pc:sldMk cId="1881517361" sldId="303"/>
            <ac:spMk id="141" creationId="{50C151CB-C5D1-4F1E-37AB-F1192B1F272E}"/>
          </ac:spMkLst>
        </pc:spChg>
        <pc:picChg chg="del">
          <ac:chgData name="Przemysław Sokołowski" userId="679dc00b-e69e-45f0-8878-fe5ced47bfd1" providerId="ADAL" clId="{8E99B15F-72EA-4C42-A475-20A78414D8D7}" dt="2024-02-25T14:46:27.547" v="1803" actId="478"/>
          <ac:picMkLst>
            <pc:docMk/>
            <pc:sldMk cId="1881517361" sldId="303"/>
            <ac:picMk id="12" creationId="{E5257062-A861-4EA7-75AB-614CAEB0EE42}"/>
          </ac:picMkLst>
        </pc:picChg>
        <pc:picChg chg="del">
          <ac:chgData name="Przemysław Sokołowski" userId="679dc00b-e69e-45f0-8878-fe5ced47bfd1" providerId="ADAL" clId="{8E99B15F-72EA-4C42-A475-20A78414D8D7}" dt="2024-02-25T14:46:27.074" v="1802" actId="478"/>
          <ac:picMkLst>
            <pc:docMk/>
            <pc:sldMk cId="1881517361" sldId="303"/>
            <ac:picMk id="14" creationId="{8FFCDC29-4964-E113-F074-0F47B9285C08}"/>
          </ac:picMkLst>
        </pc:picChg>
        <pc:picChg chg="mod">
          <ac:chgData name="Przemysław Sokołowski" userId="679dc00b-e69e-45f0-8878-fe5ced47bfd1" providerId="ADAL" clId="{8E99B15F-72EA-4C42-A475-20A78414D8D7}" dt="2024-02-25T14:46:31.321" v="1806" actId="1076"/>
          <ac:picMkLst>
            <pc:docMk/>
            <pc:sldMk cId="1881517361" sldId="303"/>
            <ac:picMk id="139" creationId="{27A7DC91-16AC-2F88-E37B-5CF6C6158E10}"/>
          </ac:picMkLst>
        </pc:picChg>
        <pc:picChg chg="add">
          <ac:chgData name="Przemysław Sokołowski" userId="679dc00b-e69e-45f0-8878-fe5ced47bfd1" providerId="ADAL" clId="{8E99B15F-72EA-4C42-A475-20A78414D8D7}" dt="2024-02-25T14:46:46.178" v="1834"/>
          <ac:picMkLst>
            <pc:docMk/>
            <pc:sldMk cId="1881517361" sldId="303"/>
            <ac:picMk id="19458" creationId="{ED30D80C-AA8F-4BF3-429A-3DFF9EBB66D9}"/>
          </ac:picMkLst>
        </pc:picChg>
      </pc:sldChg>
      <pc:sldChg chg="add del">
        <pc:chgData name="Przemysław Sokołowski" userId="679dc00b-e69e-45f0-8878-fe5ced47bfd1" providerId="ADAL" clId="{8E99B15F-72EA-4C42-A475-20A78414D8D7}" dt="2024-02-25T14:43:28.209" v="1752"/>
        <pc:sldMkLst>
          <pc:docMk/>
          <pc:sldMk cId="2941759446" sldId="303"/>
        </pc:sldMkLst>
      </pc:sldChg>
      <pc:sldChg chg="addSp modSp add mod modNotesTx">
        <pc:chgData name="Przemysław Sokołowski" userId="679dc00b-e69e-45f0-8878-fe5ced47bfd1" providerId="ADAL" clId="{8E99B15F-72EA-4C42-A475-20A78414D8D7}" dt="2024-02-27T20:03:11.138" v="4086" actId="207"/>
        <pc:sldMkLst>
          <pc:docMk/>
          <pc:sldMk cId="2631179081" sldId="304"/>
        </pc:sldMkLst>
        <pc:spChg chg="add mod">
          <ac:chgData name="Przemysław Sokołowski" userId="679dc00b-e69e-45f0-8878-fe5ced47bfd1" providerId="ADAL" clId="{8E99B15F-72EA-4C42-A475-20A78414D8D7}" dt="2024-02-27T18:51:01.677" v="3113" actId="207"/>
          <ac:spMkLst>
            <pc:docMk/>
            <pc:sldMk cId="2631179081" sldId="304"/>
            <ac:spMk id="2" creationId="{53F3083C-6FE0-EDE2-8E90-58F046F080DE}"/>
          </ac:spMkLst>
        </pc:spChg>
        <pc:spChg chg="add mod">
          <ac:chgData name="Przemysław Sokołowski" userId="679dc00b-e69e-45f0-8878-fe5ced47bfd1" providerId="ADAL" clId="{8E99B15F-72EA-4C42-A475-20A78414D8D7}" dt="2024-02-27T18:50:52.759" v="3112"/>
          <ac:spMkLst>
            <pc:docMk/>
            <pc:sldMk cId="2631179081" sldId="304"/>
            <ac:spMk id="3" creationId="{4D05F802-E962-1716-E905-DCC5FE616A31}"/>
          </ac:spMkLst>
        </pc:spChg>
        <pc:spChg chg="add mod">
          <ac:chgData name="Przemysław Sokołowski" userId="679dc00b-e69e-45f0-8878-fe5ced47bfd1" providerId="ADAL" clId="{8E99B15F-72EA-4C42-A475-20A78414D8D7}" dt="2024-02-27T20:03:11.138" v="4086" actId="207"/>
          <ac:spMkLst>
            <pc:docMk/>
            <pc:sldMk cId="2631179081" sldId="304"/>
            <ac:spMk id="4" creationId="{675EA6F7-528F-CE45-AC83-47FA920582A7}"/>
          </ac:spMkLst>
        </pc:spChg>
        <pc:spChg chg="add mod">
          <ac:chgData name="Przemysław Sokołowski" userId="679dc00b-e69e-45f0-8878-fe5ced47bfd1" providerId="ADAL" clId="{8E99B15F-72EA-4C42-A475-20A78414D8D7}" dt="2024-02-27T18:50:52.759" v="3112"/>
          <ac:spMkLst>
            <pc:docMk/>
            <pc:sldMk cId="2631179081" sldId="304"/>
            <ac:spMk id="5" creationId="{51EA6691-7138-1BC6-1B15-90E42D8D807C}"/>
          </ac:spMkLst>
        </pc:spChg>
        <pc:spChg chg="add mod">
          <ac:chgData name="Przemysław Sokołowski" userId="679dc00b-e69e-45f0-8878-fe5ced47bfd1" providerId="ADAL" clId="{8E99B15F-72EA-4C42-A475-20A78414D8D7}" dt="2024-02-27T18:51:06.943" v="3115" actId="208"/>
          <ac:spMkLst>
            <pc:docMk/>
            <pc:sldMk cId="2631179081" sldId="304"/>
            <ac:spMk id="6" creationId="{358FB165-629C-FF42-AD4C-2784A68DD29B}"/>
          </ac:spMkLst>
        </pc:spChg>
        <pc:spChg chg="add mod">
          <ac:chgData name="Przemysław Sokołowski" userId="679dc00b-e69e-45f0-8878-fe5ced47bfd1" providerId="ADAL" clId="{8E99B15F-72EA-4C42-A475-20A78414D8D7}" dt="2024-02-27T18:50:52.759" v="3112"/>
          <ac:spMkLst>
            <pc:docMk/>
            <pc:sldMk cId="2631179081" sldId="304"/>
            <ac:spMk id="7" creationId="{768ABB55-6B54-D373-16D6-8CBCCC018572}"/>
          </ac:spMkLst>
        </pc:spChg>
        <pc:spChg chg="add mod">
          <ac:chgData name="Przemysław Sokołowski" userId="679dc00b-e69e-45f0-8878-fe5ced47bfd1" providerId="ADAL" clId="{8E99B15F-72EA-4C42-A475-20A78414D8D7}" dt="2024-02-27T18:50:52.759" v="3112"/>
          <ac:spMkLst>
            <pc:docMk/>
            <pc:sldMk cId="2631179081" sldId="304"/>
            <ac:spMk id="8" creationId="{AEB4AF1C-A075-EA2B-3F6F-5C3F19CEB114}"/>
          </ac:spMkLst>
        </pc:spChg>
        <pc:spChg chg="add mod">
          <ac:chgData name="Przemysław Sokołowski" userId="679dc00b-e69e-45f0-8878-fe5ced47bfd1" providerId="ADAL" clId="{8E99B15F-72EA-4C42-A475-20A78414D8D7}" dt="2024-02-27T18:50:52.759" v="3112"/>
          <ac:spMkLst>
            <pc:docMk/>
            <pc:sldMk cId="2631179081" sldId="304"/>
            <ac:spMk id="9" creationId="{57BB0B3F-BC66-0158-5CE9-52E1E26F62A0}"/>
          </ac:spMkLst>
        </pc:spChg>
        <pc:spChg chg="add mod">
          <ac:chgData name="Przemysław Sokołowski" userId="679dc00b-e69e-45f0-8878-fe5ced47bfd1" providerId="ADAL" clId="{8E99B15F-72EA-4C42-A475-20A78414D8D7}" dt="2024-02-27T18:50:52.759" v="3112"/>
          <ac:spMkLst>
            <pc:docMk/>
            <pc:sldMk cId="2631179081" sldId="304"/>
            <ac:spMk id="10" creationId="{390BCCA5-AA59-AAC3-E3C0-CAD049659D8B}"/>
          </ac:spMkLst>
        </pc:spChg>
        <pc:spChg chg="add mod">
          <ac:chgData name="Przemysław Sokołowski" userId="679dc00b-e69e-45f0-8878-fe5ced47bfd1" providerId="ADAL" clId="{8E99B15F-72EA-4C42-A475-20A78414D8D7}" dt="2024-02-27T18:50:52.759" v="3112"/>
          <ac:spMkLst>
            <pc:docMk/>
            <pc:sldMk cId="2631179081" sldId="304"/>
            <ac:spMk id="11" creationId="{DA4340F8-4996-0737-B7B9-DB039C75FB88}"/>
          </ac:spMkLst>
        </pc:spChg>
        <pc:spChg chg="add mod">
          <ac:chgData name="Przemysław Sokołowski" userId="679dc00b-e69e-45f0-8878-fe5ced47bfd1" providerId="ADAL" clId="{8E99B15F-72EA-4C42-A475-20A78414D8D7}" dt="2024-02-27T18:50:52.759" v="3112"/>
          <ac:spMkLst>
            <pc:docMk/>
            <pc:sldMk cId="2631179081" sldId="304"/>
            <ac:spMk id="12" creationId="{EC0E25DF-F320-F854-D7C9-A65C0ACF598D}"/>
          </ac:spMkLst>
        </pc:spChg>
        <pc:spChg chg="add mod">
          <ac:chgData name="Przemysław Sokołowski" userId="679dc00b-e69e-45f0-8878-fe5ced47bfd1" providerId="ADAL" clId="{8E99B15F-72EA-4C42-A475-20A78414D8D7}" dt="2024-02-27T18:50:52.759" v="3112"/>
          <ac:spMkLst>
            <pc:docMk/>
            <pc:sldMk cId="2631179081" sldId="304"/>
            <ac:spMk id="13" creationId="{7E079AC5-4C70-052D-7592-C32A789188A4}"/>
          </ac:spMkLst>
        </pc:spChg>
        <pc:spChg chg="add mod">
          <ac:chgData name="Przemysław Sokołowski" userId="679dc00b-e69e-45f0-8878-fe5ced47bfd1" providerId="ADAL" clId="{8E99B15F-72EA-4C42-A475-20A78414D8D7}" dt="2024-02-27T18:50:52.759" v="3112"/>
          <ac:spMkLst>
            <pc:docMk/>
            <pc:sldMk cId="2631179081" sldId="304"/>
            <ac:spMk id="14" creationId="{2DE5CF66-13CB-E298-761E-A8E68560155F}"/>
          </ac:spMkLst>
        </pc:spChg>
        <pc:spChg chg="add mod">
          <ac:chgData name="Przemysław Sokołowski" userId="679dc00b-e69e-45f0-8878-fe5ced47bfd1" providerId="ADAL" clId="{8E99B15F-72EA-4C42-A475-20A78414D8D7}" dt="2024-02-27T18:50:52.759" v="3112"/>
          <ac:spMkLst>
            <pc:docMk/>
            <pc:sldMk cId="2631179081" sldId="304"/>
            <ac:spMk id="15" creationId="{BC599938-EA7D-F05E-A901-C2CAB5366A5A}"/>
          </ac:spMkLst>
        </pc:spChg>
        <pc:spChg chg="add mod">
          <ac:chgData name="Przemysław Sokołowski" userId="679dc00b-e69e-45f0-8878-fe5ced47bfd1" providerId="ADAL" clId="{8E99B15F-72EA-4C42-A475-20A78414D8D7}" dt="2024-02-27T18:50:52.759" v="3112"/>
          <ac:spMkLst>
            <pc:docMk/>
            <pc:sldMk cId="2631179081" sldId="304"/>
            <ac:spMk id="16" creationId="{0180CD70-B14B-BD1B-477F-1BB8010EC93E}"/>
          </ac:spMkLst>
        </pc:spChg>
        <pc:spChg chg="add mod">
          <ac:chgData name="Przemysław Sokołowski" userId="679dc00b-e69e-45f0-8878-fe5ced47bfd1" providerId="ADAL" clId="{8E99B15F-72EA-4C42-A475-20A78414D8D7}" dt="2024-02-27T18:50:52.759" v="3112"/>
          <ac:spMkLst>
            <pc:docMk/>
            <pc:sldMk cId="2631179081" sldId="304"/>
            <ac:spMk id="17" creationId="{B404E09C-A3E0-DAD6-E9E6-48495154959B}"/>
          </ac:spMkLst>
        </pc:spChg>
        <pc:spChg chg="add mod">
          <ac:chgData name="Przemysław Sokołowski" userId="679dc00b-e69e-45f0-8878-fe5ced47bfd1" providerId="ADAL" clId="{8E99B15F-72EA-4C42-A475-20A78414D8D7}" dt="2024-02-27T18:50:52.759" v="3112"/>
          <ac:spMkLst>
            <pc:docMk/>
            <pc:sldMk cId="2631179081" sldId="304"/>
            <ac:spMk id="18" creationId="{95D2345C-9E48-B5CA-C47F-E444C3E07084}"/>
          </ac:spMkLst>
        </pc:spChg>
        <pc:spChg chg="add mod">
          <ac:chgData name="Przemysław Sokołowski" userId="679dc00b-e69e-45f0-8878-fe5ced47bfd1" providerId="ADAL" clId="{8E99B15F-72EA-4C42-A475-20A78414D8D7}" dt="2024-02-27T18:50:52.759" v="3112"/>
          <ac:spMkLst>
            <pc:docMk/>
            <pc:sldMk cId="2631179081" sldId="304"/>
            <ac:spMk id="19" creationId="{B1D5C790-4AA5-5AAE-2CE9-467692527A76}"/>
          </ac:spMkLst>
        </pc:spChg>
        <pc:spChg chg="add mod">
          <ac:chgData name="Przemysław Sokołowski" userId="679dc00b-e69e-45f0-8878-fe5ced47bfd1" providerId="ADAL" clId="{8E99B15F-72EA-4C42-A475-20A78414D8D7}" dt="2024-02-27T18:50:52.759" v="3112"/>
          <ac:spMkLst>
            <pc:docMk/>
            <pc:sldMk cId="2631179081" sldId="304"/>
            <ac:spMk id="20" creationId="{FC568C5B-391C-29D0-0391-B7E078A5CCCD}"/>
          </ac:spMkLst>
        </pc:spChg>
        <pc:spChg chg="add mod">
          <ac:chgData name="Przemysław Sokołowski" userId="679dc00b-e69e-45f0-8878-fe5ced47bfd1" providerId="ADAL" clId="{8E99B15F-72EA-4C42-A475-20A78414D8D7}" dt="2024-02-27T18:50:52.759" v="3112"/>
          <ac:spMkLst>
            <pc:docMk/>
            <pc:sldMk cId="2631179081" sldId="304"/>
            <ac:spMk id="21" creationId="{1E0468A6-9154-452D-B8D5-E210DE6C802A}"/>
          </ac:spMkLst>
        </pc:spChg>
        <pc:spChg chg="add mod">
          <ac:chgData name="Przemysław Sokołowski" userId="679dc00b-e69e-45f0-8878-fe5ced47bfd1" providerId="ADAL" clId="{8E99B15F-72EA-4C42-A475-20A78414D8D7}" dt="2024-02-27T18:50:52.759" v="3112"/>
          <ac:spMkLst>
            <pc:docMk/>
            <pc:sldMk cId="2631179081" sldId="304"/>
            <ac:spMk id="22" creationId="{3FACE5CF-4A5F-EEBF-B99D-9DF2A8CFBAB3}"/>
          </ac:spMkLst>
        </pc:spChg>
        <pc:spChg chg="add mod">
          <ac:chgData name="Przemysław Sokołowski" userId="679dc00b-e69e-45f0-8878-fe5ced47bfd1" providerId="ADAL" clId="{8E99B15F-72EA-4C42-A475-20A78414D8D7}" dt="2024-02-27T18:50:52.759" v="3112"/>
          <ac:spMkLst>
            <pc:docMk/>
            <pc:sldMk cId="2631179081" sldId="304"/>
            <ac:spMk id="23" creationId="{B15BF092-4218-992C-2EBF-39D6D8B1E086}"/>
          </ac:spMkLst>
        </pc:spChg>
        <pc:spChg chg="mod">
          <ac:chgData name="Przemysław Sokołowski" userId="679dc00b-e69e-45f0-8878-fe5ced47bfd1" providerId="ADAL" clId="{8E99B15F-72EA-4C42-A475-20A78414D8D7}" dt="2024-02-27T20:02:57.874" v="4083" actId="1076"/>
          <ac:spMkLst>
            <pc:docMk/>
            <pc:sldMk cId="2631179081" sldId="304"/>
            <ac:spMk id="141" creationId="{2EBC3448-64D5-AF7B-8A9A-283766A8A79A}"/>
          </ac:spMkLst>
        </pc:spChg>
        <pc:picChg chg="add mod">
          <ac:chgData name="Przemysław Sokołowski" userId="679dc00b-e69e-45f0-8878-fe5ced47bfd1" providerId="ADAL" clId="{8E99B15F-72EA-4C42-A475-20A78414D8D7}" dt="2024-02-25T14:47:50.837" v="1884" actId="571"/>
          <ac:picMkLst>
            <pc:docMk/>
            <pc:sldMk cId="2631179081" sldId="304"/>
            <ac:picMk id="2" creationId="{272AC38E-9833-95DD-2AAB-786824951B6D}"/>
          </ac:picMkLst>
        </pc:picChg>
        <pc:picChg chg="add mod">
          <ac:chgData name="Przemysław Sokołowski" userId="679dc00b-e69e-45f0-8878-fe5ced47bfd1" providerId="ADAL" clId="{8E99B15F-72EA-4C42-A475-20A78414D8D7}" dt="2024-02-25T14:47:50.837" v="1884" actId="571"/>
          <ac:picMkLst>
            <pc:docMk/>
            <pc:sldMk cId="2631179081" sldId="304"/>
            <ac:picMk id="3" creationId="{9D370222-E78B-3182-F85F-8A0C4E85353B}"/>
          </ac:picMkLst>
        </pc:picChg>
        <pc:picChg chg="mod">
          <ac:chgData name="Przemysław Sokołowski" userId="679dc00b-e69e-45f0-8878-fe5ced47bfd1" providerId="ADAL" clId="{8E99B15F-72EA-4C42-A475-20A78414D8D7}" dt="2024-02-25T14:47:58.389" v="1887" actId="1076"/>
          <ac:picMkLst>
            <pc:docMk/>
            <pc:sldMk cId="2631179081" sldId="304"/>
            <ac:picMk id="139" creationId="{18EB9C17-6C8D-77E6-4A9F-9DA069917ABD}"/>
          </ac:picMkLst>
        </pc:picChg>
        <pc:picChg chg="add">
          <ac:chgData name="Przemysław Sokołowski" userId="679dc00b-e69e-45f0-8878-fe5ced47bfd1" providerId="ADAL" clId="{8E99B15F-72EA-4C42-A475-20A78414D8D7}" dt="2024-02-25T14:47:44.601" v="1881"/>
          <ac:picMkLst>
            <pc:docMk/>
            <pc:sldMk cId="2631179081" sldId="304"/>
            <ac:picMk id="26626" creationId="{B8CFA4FB-3B06-DE0A-6DC9-08793F920A84}"/>
          </ac:picMkLst>
        </pc:picChg>
        <pc:picChg chg="add mod">
          <ac:chgData name="Przemysław Sokołowski" userId="679dc00b-e69e-45f0-8878-fe5ced47bfd1" providerId="ADAL" clId="{8E99B15F-72EA-4C42-A475-20A78414D8D7}" dt="2024-02-27T20:03:02.604" v="4084" actId="1076"/>
          <ac:picMkLst>
            <pc:docMk/>
            <pc:sldMk cId="2631179081" sldId="304"/>
            <ac:picMk id="26628" creationId="{E1B506D4-A3AA-CC5D-FE45-F052CD3B6E7B}"/>
          </ac:picMkLst>
        </pc:picChg>
      </pc:sldChg>
      <pc:sldChg chg="addSp modSp add mod modNotesTx">
        <pc:chgData name="Przemysław Sokołowski" userId="679dc00b-e69e-45f0-8878-fe5ced47bfd1" providerId="ADAL" clId="{8E99B15F-72EA-4C42-A475-20A78414D8D7}" dt="2024-02-27T20:09:11.916" v="4501" actId="20577"/>
        <pc:sldMkLst>
          <pc:docMk/>
          <pc:sldMk cId="2873303191" sldId="305"/>
        </pc:sldMkLst>
        <pc:spChg chg="mod">
          <ac:chgData name="Przemysław Sokołowski" userId="679dc00b-e69e-45f0-8878-fe5ced47bfd1" providerId="ADAL" clId="{8E99B15F-72EA-4C42-A475-20A78414D8D7}" dt="2024-02-25T14:56:13.950" v="2184" actId="1076"/>
          <ac:spMkLst>
            <pc:docMk/>
            <pc:sldMk cId="2873303191" sldId="305"/>
            <ac:spMk id="141" creationId="{F4208D7C-620F-F7D0-B526-FBB5382089D7}"/>
          </ac:spMkLst>
        </pc:spChg>
        <pc:picChg chg="add mod">
          <ac:chgData name="Przemysław Sokołowski" userId="679dc00b-e69e-45f0-8878-fe5ced47bfd1" providerId="ADAL" clId="{8E99B15F-72EA-4C42-A475-20A78414D8D7}" dt="2024-02-25T14:56:12.303" v="2182" actId="27614"/>
          <ac:picMkLst>
            <pc:docMk/>
            <pc:sldMk cId="2873303191" sldId="305"/>
            <ac:picMk id="3" creationId="{46F582EA-1870-AEF7-E835-5A8C704BD576}"/>
          </ac:picMkLst>
        </pc:picChg>
      </pc:sldChg>
      <pc:sldChg chg="modSp add mod modNotesTx">
        <pc:chgData name="Przemysław Sokołowski" userId="679dc00b-e69e-45f0-8878-fe5ced47bfd1" providerId="ADAL" clId="{8E99B15F-72EA-4C42-A475-20A78414D8D7}" dt="2024-02-27T20:12:39.605" v="4527" actId="1076"/>
        <pc:sldMkLst>
          <pc:docMk/>
          <pc:sldMk cId="3746620800" sldId="306"/>
        </pc:sldMkLst>
        <pc:spChg chg="mod">
          <ac:chgData name="Przemysław Sokołowski" userId="679dc00b-e69e-45f0-8878-fe5ced47bfd1" providerId="ADAL" clId="{8E99B15F-72EA-4C42-A475-20A78414D8D7}" dt="2024-02-27T20:12:39.605" v="4527" actId="1076"/>
          <ac:spMkLst>
            <pc:docMk/>
            <pc:sldMk cId="3746620800" sldId="306"/>
            <ac:spMk id="308" creationId="{D8406243-D5F7-D81E-63D9-F4D060228372}"/>
          </ac:spMkLst>
        </pc:spChg>
      </pc:sldChg>
      <pc:sldChg chg="addSp delSp modSp add mod modNotesTx">
        <pc:chgData name="Przemysław Sokołowski" userId="679dc00b-e69e-45f0-8878-fe5ced47bfd1" providerId="ADAL" clId="{8E99B15F-72EA-4C42-A475-20A78414D8D7}" dt="2024-02-27T20:57:17.792" v="4532" actId="20577"/>
        <pc:sldMkLst>
          <pc:docMk/>
          <pc:sldMk cId="3550484810" sldId="307"/>
        </pc:sldMkLst>
        <pc:spChg chg="del">
          <ac:chgData name="Przemysław Sokołowski" userId="679dc00b-e69e-45f0-8878-fe5ced47bfd1" providerId="ADAL" clId="{8E99B15F-72EA-4C42-A475-20A78414D8D7}" dt="2024-02-27T17:54:04.009" v="2478" actId="478"/>
          <ac:spMkLst>
            <pc:docMk/>
            <pc:sldMk cId="3550484810" sldId="307"/>
            <ac:spMk id="331" creationId="{582286B4-34AE-F72E-573D-3EAE281CAEB8}"/>
          </ac:spMkLst>
        </pc:spChg>
        <pc:spChg chg="del">
          <ac:chgData name="Przemysław Sokołowski" userId="679dc00b-e69e-45f0-8878-fe5ced47bfd1" providerId="ADAL" clId="{8E99B15F-72EA-4C42-A475-20A78414D8D7}" dt="2024-02-27T17:54:05.547" v="2479" actId="478"/>
          <ac:spMkLst>
            <pc:docMk/>
            <pc:sldMk cId="3550484810" sldId="307"/>
            <ac:spMk id="332" creationId="{6E55C194-F4D4-47DA-DF8F-D393C26509BB}"/>
          </ac:spMkLst>
        </pc:spChg>
        <pc:picChg chg="add mod">
          <ac:chgData name="Przemysław Sokołowski" userId="679dc00b-e69e-45f0-8878-fe5ced47bfd1" providerId="ADAL" clId="{8E99B15F-72EA-4C42-A475-20A78414D8D7}" dt="2024-02-27T17:56:37.861" v="2489" actId="1076"/>
          <ac:picMkLst>
            <pc:docMk/>
            <pc:sldMk cId="3550484810" sldId="307"/>
            <ac:picMk id="3" creationId="{B41F4F99-1216-E6B4-2C6C-112052FA1C33}"/>
          </ac:picMkLst>
        </pc:picChg>
      </pc:sldChg>
      <pc:sldChg chg="addSp delSp modSp add mod modNotesTx">
        <pc:chgData name="Przemysław Sokołowski" userId="679dc00b-e69e-45f0-8878-fe5ced47bfd1" providerId="ADAL" clId="{8E99B15F-72EA-4C42-A475-20A78414D8D7}" dt="2024-02-27T19:15:58.111" v="3614" actId="20577"/>
        <pc:sldMkLst>
          <pc:docMk/>
          <pc:sldMk cId="324958692" sldId="308"/>
        </pc:sldMkLst>
        <pc:spChg chg="mod">
          <ac:chgData name="Przemysław Sokołowski" userId="679dc00b-e69e-45f0-8878-fe5ced47bfd1" providerId="ADAL" clId="{8E99B15F-72EA-4C42-A475-20A78414D8D7}" dt="2024-02-27T19:15:26.954" v="3600" actId="1035"/>
          <ac:spMkLst>
            <pc:docMk/>
            <pc:sldMk cId="324958692" sldId="308"/>
            <ac:spMk id="5" creationId="{7183B9E7-25F7-CB1D-DAE0-96C7A9A9C772}"/>
          </ac:spMkLst>
        </pc:spChg>
        <pc:spChg chg="add mod">
          <ac:chgData name="Przemysław Sokołowski" userId="679dc00b-e69e-45f0-8878-fe5ced47bfd1" providerId="ADAL" clId="{8E99B15F-72EA-4C42-A475-20A78414D8D7}" dt="2024-02-27T18:45:20.773" v="3031"/>
          <ac:spMkLst>
            <pc:docMk/>
            <pc:sldMk cId="324958692" sldId="308"/>
            <ac:spMk id="6" creationId="{CC98AC43-8619-2CEF-28C3-37F8DD534AF5}"/>
          </ac:spMkLst>
        </pc:spChg>
        <pc:spChg chg="del">
          <ac:chgData name="Przemysław Sokołowski" userId="679dc00b-e69e-45f0-8878-fe5ced47bfd1" providerId="ADAL" clId="{8E99B15F-72EA-4C42-A475-20A78414D8D7}" dt="2024-02-27T18:44:19.231" v="3015" actId="478"/>
          <ac:spMkLst>
            <pc:docMk/>
            <pc:sldMk cId="324958692" sldId="308"/>
            <ac:spMk id="7" creationId="{214E5457-DE54-E95E-075C-B82A756E1863}"/>
          </ac:spMkLst>
        </pc:spChg>
        <pc:spChg chg="add mod">
          <ac:chgData name="Przemysław Sokołowski" userId="679dc00b-e69e-45f0-8878-fe5ced47bfd1" providerId="ADAL" clId="{8E99B15F-72EA-4C42-A475-20A78414D8D7}" dt="2024-02-27T18:45:20.773" v="3031"/>
          <ac:spMkLst>
            <pc:docMk/>
            <pc:sldMk cId="324958692" sldId="308"/>
            <ac:spMk id="8" creationId="{9783C1F0-D4FF-65F2-FE63-AAC113D7C376}"/>
          </ac:spMkLst>
        </pc:spChg>
        <pc:spChg chg="add mod">
          <ac:chgData name="Przemysław Sokołowski" userId="679dc00b-e69e-45f0-8878-fe5ced47bfd1" providerId="ADAL" clId="{8E99B15F-72EA-4C42-A475-20A78414D8D7}" dt="2024-02-27T18:45:20.773" v="3031"/>
          <ac:spMkLst>
            <pc:docMk/>
            <pc:sldMk cId="324958692" sldId="308"/>
            <ac:spMk id="9" creationId="{1C3713DE-BE7D-7FD5-8F67-947C8242BDB5}"/>
          </ac:spMkLst>
        </pc:spChg>
        <pc:spChg chg="add mod">
          <ac:chgData name="Przemysław Sokołowski" userId="679dc00b-e69e-45f0-8878-fe5ced47bfd1" providerId="ADAL" clId="{8E99B15F-72EA-4C42-A475-20A78414D8D7}" dt="2024-02-27T18:45:20.773" v="3031"/>
          <ac:spMkLst>
            <pc:docMk/>
            <pc:sldMk cId="324958692" sldId="308"/>
            <ac:spMk id="10" creationId="{0FF1D29E-4F4E-42C5-18D1-F5FC6BE1D703}"/>
          </ac:spMkLst>
        </pc:spChg>
        <pc:spChg chg="add mod">
          <ac:chgData name="Przemysław Sokołowski" userId="679dc00b-e69e-45f0-8878-fe5ced47bfd1" providerId="ADAL" clId="{8E99B15F-72EA-4C42-A475-20A78414D8D7}" dt="2024-02-27T18:45:20.773" v="3031"/>
          <ac:spMkLst>
            <pc:docMk/>
            <pc:sldMk cId="324958692" sldId="308"/>
            <ac:spMk id="11" creationId="{67FBFC64-09BB-E0E4-09E9-D145463FD567}"/>
          </ac:spMkLst>
        </pc:spChg>
        <pc:spChg chg="add mod">
          <ac:chgData name="Przemysław Sokołowski" userId="679dc00b-e69e-45f0-8878-fe5ced47bfd1" providerId="ADAL" clId="{8E99B15F-72EA-4C42-A475-20A78414D8D7}" dt="2024-02-27T18:45:20.773" v="3031"/>
          <ac:spMkLst>
            <pc:docMk/>
            <pc:sldMk cId="324958692" sldId="308"/>
            <ac:spMk id="12" creationId="{81E7B028-3097-AF1C-92A0-D89D81D3B2FF}"/>
          </ac:spMkLst>
        </pc:spChg>
        <pc:spChg chg="add mod">
          <ac:chgData name="Przemysław Sokołowski" userId="679dc00b-e69e-45f0-8878-fe5ced47bfd1" providerId="ADAL" clId="{8E99B15F-72EA-4C42-A475-20A78414D8D7}" dt="2024-02-27T18:45:20.773" v="3031"/>
          <ac:spMkLst>
            <pc:docMk/>
            <pc:sldMk cId="324958692" sldId="308"/>
            <ac:spMk id="13" creationId="{8D13A20B-5A68-B6AB-F93C-0DFBEB387EB4}"/>
          </ac:spMkLst>
        </pc:spChg>
        <pc:spChg chg="add mod">
          <ac:chgData name="Przemysław Sokołowski" userId="679dc00b-e69e-45f0-8878-fe5ced47bfd1" providerId="ADAL" clId="{8E99B15F-72EA-4C42-A475-20A78414D8D7}" dt="2024-02-27T18:45:20.773" v="3031"/>
          <ac:spMkLst>
            <pc:docMk/>
            <pc:sldMk cId="324958692" sldId="308"/>
            <ac:spMk id="14" creationId="{518FFA5A-51CF-DC64-22E4-9740BC37396B}"/>
          </ac:spMkLst>
        </pc:spChg>
        <pc:spChg chg="add mod">
          <ac:chgData name="Przemysław Sokołowski" userId="679dc00b-e69e-45f0-8878-fe5ced47bfd1" providerId="ADAL" clId="{8E99B15F-72EA-4C42-A475-20A78414D8D7}" dt="2024-02-27T18:45:20.773" v="3031"/>
          <ac:spMkLst>
            <pc:docMk/>
            <pc:sldMk cId="324958692" sldId="308"/>
            <ac:spMk id="15" creationId="{8B4B78D6-5071-A2E0-08EF-587CE7BCF808}"/>
          </ac:spMkLst>
        </pc:spChg>
        <pc:spChg chg="add mod">
          <ac:chgData name="Przemysław Sokołowski" userId="679dc00b-e69e-45f0-8878-fe5ced47bfd1" providerId="ADAL" clId="{8E99B15F-72EA-4C42-A475-20A78414D8D7}" dt="2024-02-27T18:45:20.773" v="3031"/>
          <ac:spMkLst>
            <pc:docMk/>
            <pc:sldMk cId="324958692" sldId="308"/>
            <ac:spMk id="16" creationId="{CB179513-4B04-A895-3FDD-17308EC3063F}"/>
          </ac:spMkLst>
        </pc:spChg>
        <pc:spChg chg="add mod">
          <ac:chgData name="Przemysław Sokołowski" userId="679dc00b-e69e-45f0-8878-fe5ced47bfd1" providerId="ADAL" clId="{8E99B15F-72EA-4C42-A475-20A78414D8D7}" dt="2024-02-27T18:45:20.773" v="3031"/>
          <ac:spMkLst>
            <pc:docMk/>
            <pc:sldMk cId="324958692" sldId="308"/>
            <ac:spMk id="17" creationId="{CF6F4FAF-B62D-85AE-E6FF-329F33A48514}"/>
          </ac:spMkLst>
        </pc:spChg>
        <pc:spChg chg="add mod">
          <ac:chgData name="Przemysław Sokołowski" userId="679dc00b-e69e-45f0-8878-fe5ced47bfd1" providerId="ADAL" clId="{8E99B15F-72EA-4C42-A475-20A78414D8D7}" dt="2024-02-27T18:45:20.773" v="3031"/>
          <ac:spMkLst>
            <pc:docMk/>
            <pc:sldMk cId="324958692" sldId="308"/>
            <ac:spMk id="18" creationId="{A9F4A1D6-4E35-2020-EE45-29147356DA6F}"/>
          </ac:spMkLst>
        </pc:spChg>
        <pc:spChg chg="add mod">
          <ac:chgData name="Przemysław Sokołowski" userId="679dc00b-e69e-45f0-8878-fe5ced47bfd1" providerId="ADAL" clId="{8E99B15F-72EA-4C42-A475-20A78414D8D7}" dt="2024-02-27T18:45:20.773" v="3031"/>
          <ac:spMkLst>
            <pc:docMk/>
            <pc:sldMk cId="324958692" sldId="308"/>
            <ac:spMk id="19" creationId="{71F4060B-D759-E36F-EC6A-26B5D679B91F}"/>
          </ac:spMkLst>
        </pc:spChg>
        <pc:spChg chg="del">
          <ac:chgData name="Przemysław Sokołowski" userId="679dc00b-e69e-45f0-8878-fe5ced47bfd1" providerId="ADAL" clId="{8E99B15F-72EA-4C42-A475-20A78414D8D7}" dt="2024-02-27T18:44:17.888" v="3014" actId="478"/>
          <ac:spMkLst>
            <pc:docMk/>
            <pc:sldMk cId="324958692" sldId="308"/>
            <ac:spMk id="152" creationId="{555F987B-4B74-2585-3551-01116A15EBBD}"/>
          </ac:spMkLst>
        </pc:spChg>
        <pc:picChg chg="add mod">
          <ac:chgData name="Przemysław Sokołowski" userId="679dc00b-e69e-45f0-8878-fe5ced47bfd1" providerId="ADAL" clId="{8E99B15F-72EA-4C42-A475-20A78414D8D7}" dt="2024-02-27T19:15:28.057" v="3603" actId="1036"/>
          <ac:picMkLst>
            <pc:docMk/>
            <pc:sldMk cId="324958692" sldId="308"/>
            <ac:picMk id="3" creationId="{D940660E-B67E-01CE-BEE5-8FD3E5C0452C}"/>
          </ac:picMkLst>
        </pc:picChg>
        <pc:picChg chg="del">
          <ac:chgData name="Przemysław Sokołowski" userId="679dc00b-e69e-45f0-8878-fe5ced47bfd1" providerId="ADAL" clId="{8E99B15F-72EA-4C42-A475-20A78414D8D7}" dt="2024-02-27T18:44:16.785" v="3013" actId="478"/>
          <ac:picMkLst>
            <pc:docMk/>
            <pc:sldMk cId="324958692" sldId="308"/>
            <ac:picMk id="4" creationId="{FFB511C7-EC65-9DAE-4658-A270F73FD4F7}"/>
          </ac:picMkLst>
        </pc:picChg>
        <pc:picChg chg="mod">
          <ac:chgData name="Przemysław Sokołowski" userId="679dc00b-e69e-45f0-8878-fe5ced47bfd1" providerId="ADAL" clId="{8E99B15F-72EA-4C42-A475-20A78414D8D7}" dt="2024-02-27T19:15:17.586" v="3593" actId="1076"/>
          <ac:picMkLst>
            <pc:docMk/>
            <pc:sldMk cId="324958692" sldId="308"/>
            <ac:picMk id="151" creationId="{74AD5ED0-DD7C-1963-77AA-7EBA0ABA595D}"/>
          </ac:picMkLst>
        </pc:picChg>
      </pc:sldChg>
      <pc:sldChg chg="addSp delSp modSp add mod delAnim modNotesTx">
        <pc:chgData name="Przemysław Sokołowski" userId="679dc00b-e69e-45f0-8878-fe5ced47bfd1" providerId="ADAL" clId="{8E99B15F-72EA-4C42-A475-20A78414D8D7}" dt="2024-02-29T11:45:36.129" v="4579" actId="9405"/>
        <pc:sldMkLst>
          <pc:docMk/>
          <pc:sldMk cId="2248014782" sldId="309"/>
        </pc:sldMkLst>
        <pc:spChg chg="del">
          <ac:chgData name="Przemysław Sokołowski" userId="679dc00b-e69e-45f0-8878-fe5ced47bfd1" providerId="ADAL" clId="{8E99B15F-72EA-4C42-A475-20A78414D8D7}" dt="2024-02-29T11:36:03.157" v="4538" actId="478"/>
          <ac:spMkLst>
            <pc:docMk/>
            <pc:sldMk cId="2248014782" sldId="309"/>
            <ac:spMk id="7" creationId="{3623DBBA-0F03-51EA-8EF7-3AC148C288C2}"/>
          </ac:spMkLst>
        </pc:spChg>
        <pc:spChg chg="del">
          <ac:chgData name="Przemysław Sokołowski" userId="679dc00b-e69e-45f0-8878-fe5ced47bfd1" providerId="ADAL" clId="{8E99B15F-72EA-4C42-A475-20A78414D8D7}" dt="2024-02-29T11:36:01.066" v="4537" actId="478"/>
          <ac:spMkLst>
            <pc:docMk/>
            <pc:sldMk cId="2248014782" sldId="309"/>
            <ac:spMk id="152" creationId="{200007E7-7A7C-915F-8C04-BBA95D9502BC}"/>
          </ac:spMkLst>
        </pc:spChg>
        <pc:picChg chg="del">
          <ac:chgData name="Przemysław Sokołowski" userId="679dc00b-e69e-45f0-8878-fe5ced47bfd1" providerId="ADAL" clId="{8E99B15F-72EA-4C42-A475-20A78414D8D7}" dt="2024-02-29T11:35:55.874" v="4536" actId="478"/>
          <ac:picMkLst>
            <pc:docMk/>
            <pc:sldMk cId="2248014782" sldId="309"/>
            <ac:picMk id="3" creationId="{3B63E2A9-5B9C-8EC8-9806-27C9C1F0C2CA}"/>
          </ac:picMkLst>
        </pc:picChg>
        <pc:picChg chg="del">
          <ac:chgData name="Przemysław Sokołowski" userId="679dc00b-e69e-45f0-8878-fe5ced47bfd1" providerId="ADAL" clId="{8E99B15F-72EA-4C42-A475-20A78414D8D7}" dt="2024-02-29T11:35:55.545" v="4535" actId="478"/>
          <ac:picMkLst>
            <pc:docMk/>
            <pc:sldMk cId="2248014782" sldId="309"/>
            <ac:picMk id="6" creationId="{0523D7B1-95A6-D2A0-CCB1-73AB7BD684B6}"/>
          </ac:picMkLst>
        </pc:picChg>
        <pc:picChg chg="add mod">
          <ac:chgData name="Przemysław Sokołowski" userId="679dc00b-e69e-45f0-8878-fe5ced47bfd1" providerId="ADAL" clId="{8E99B15F-72EA-4C42-A475-20A78414D8D7}" dt="2024-02-29T11:37:04.505" v="4555" actId="1076"/>
          <ac:picMkLst>
            <pc:docMk/>
            <pc:sldMk cId="2248014782" sldId="309"/>
            <ac:picMk id="19" creationId="{3310D318-61D9-CAD3-AF39-6715F29DEF4D}"/>
          </ac:picMkLst>
        </pc:picChg>
        <pc:picChg chg="add del mod">
          <ac:chgData name="Przemysław Sokołowski" userId="679dc00b-e69e-45f0-8878-fe5ced47bfd1" providerId="ADAL" clId="{8E99B15F-72EA-4C42-A475-20A78414D8D7}" dt="2024-02-29T11:36:41.190" v="4545" actId="478"/>
          <ac:picMkLst>
            <pc:docMk/>
            <pc:sldMk cId="2248014782" sldId="309"/>
            <ac:picMk id="21" creationId="{94F26DAE-05C1-026D-5EA7-BF956695739E}"/>
          </ac:picMkLst>
        </pc:picChg>
        <pc:picChg chg="add mod">
          <ac:chgData name="Przemysław Sokołowski" userId="679dc00b-e69e-45f0-8878-fe5ced47bfd1" providerId="ADAL" clId="{8E99B15F-72EA-4C42-A475-20A78414D8D7}" dt="2024-02-29T11:37:07.671" v="4556" actId="1076"/>
          <ac:picMkLst>
            <pc:docMk/>
            <pc:sldMk cId="2248014782" sldId="309"/>
            <ac:picMk id="23" creationId="{61F3582A-F7B1-1411-321C-565C2349DFC7}"/>
          </ac:picMkLst>
        </pc:picChg>
        <pc:inkChg chg="add del">
          <ac:chgData name="Przemysław Sokołowski" userId="679dc00b-e69e-45f0-8878-fe5ced47bfd1" providerId="ADAL" clId="{8E99B15F-72EA-4C42-A475-20A78414D8D7}" dt="2024-02-29T11:45:26.019" v="4577" actId="9405"/>
          <ac:inkMkLst>
            <pc:docMk/>
            <pc:sldMk cId="2248014782" sldId="309"/>
            <ac:inkMk id="24" creationId="{B92AD464-2B93-F181-6987-69C03846CF02}"/>
          </ac:inkMkLst>
        </pc:inkChg>
        <pc:inkChg chg="add">
          <ac:chgData name="Przemysław Sokołowski" userId="679dc00b-e69e-45f0-8878-fe5ced47bfd1" providerId="ADAL" clId="{8E99B15F-72EA-4C42-A475-20A78414D8D7}" dt="2024-02-29T11:45:32.630" v="4578" actId="9405"/>
          <ac:inkMkLst>
            <pc:docMk/>
            <pc:sldMk cId="2248014782" sldId="309"/>
            <ac:inkMk id="25" creationId="{17E42C16-FB1D-4C48-7818-8AAD9C069821}"/>
          </ac:inkMkLst>
        </pc:inkChg>
        <pc:inkChg chg="add">
          <ac:chgData name="Przemysław Sokołowski" userId="679dc00b-e69e-45f0-8878-fe5ced47bfd1" providerId="ADAL" clId="{8E99B15F-72EA-4C42-A475-20A78414D8D7}" dt="2024-02-29T11:45:36.129" v="4579" actId="9405"/>
          <ac:inkMkLst>
            <pc:docMk/>
            <pc:sldMk cId="2248014782" sldId="309"/>
            <ac:inkMk id="26" creationId="{5B8F1DAC-1C00-49FA-B651-6076F1AC78F1}"/>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11:45:32.630"/>
    </inkml:context>
    <inkml:brush xml:id="br0">
      <inkml:brushProperty name="width" value="0.035" units="cm"/>
      <inkml:brushProperty name="height" value="0.035" units="cm"/>
      <inkml:brushProperty name="color" value="#E71224"/>
    </inkml:brush>
  </inkml:definitions>
  <inkml:trace contextRef="#ctx0" brushRef="#br0">0 86 24575,'5'-1'0,"0"-1"0,-1 1 0,1-1 0,-1 0 0,0 0 0,1-1 0,-1 1 0,5-5 0,13-6 0,2-1 0,26-10 0,-47 22 0,0 1 0,0 0 0,0 1 0,0-1 0,0 0 0,0 1 0,0 0 0,0-1 0,0 1 0,0 0 0,0 1 0,0-1 0,0 0 0,3 2 0,-2 0 0,-1 0 0,0 0 0,0 1 0,1-1 0,-1 1 0,-1 0 0,1 0 0,0 0 0,-1 0 0,1 1 0,-1-1 0,3 7 0,-2-5 0,-1-1 0,1 1 0,0-1 0,0 0 0,0 0 0,1 0 0,0-1 0,6 6 0,-9-8 0,1 0 0,0 0 0,0 1 0,0-1 0,0 0 0,0-1 0,1 1 0,-1 0 0,0-1 0,0 1 0,1-1 0,-1 0 0,0 1 0,0-1 0,1 0 0,-1-1 0,4 1 0,-4-1 0,1-1 0,0 1 0,-1-1 0,1 1 0,-1-1 0,0 0 0,1 0 0,-1 0 0,0 0 0,0 0 0,0 0 0,-1-1 0,3-2 0,0 0 0,1 0 0,0-1 0,0 2 0,0-1 0,1 0 0,0 1 0,-1 0 0,1 1 0,1-1 0,9-3 0,-12 5 0,-1 1 0,0 0 0,1 0 0,-1 0 0,1 0 0,-1 1 0,1-1 0,-1 1 0,1 0 0,-1 0 0,1 0 0,-1 1 0,1-1 0,-1 1 0,1 0 0,-1 0 0,0 0 0,1 0 0,-1 1 0,0-1 0,0 1 0,6 4 0,13 21 0,-20-24 0,-1-1 0,1 1 0,0-1 0,0 1 0,-1-1 0,1 0 0,1 0 0,-1 0 0,0 0 0,0 0 0,1 0 0,-1-1 0,1 1 0,0-1 0,-1 0 0,1 1 0,0-1 0,0 0 0,3 0 0,0 1 0,0-1 0,0 0 0,1 0 0,-1-1 0,0 0 0,0 0 0,0 0 0,0-1 0,1 0 0,-1 0 0,0 0 0,0-1 0,0 0 0,-1 0 0,1 0 0,0-1 0,-1 0 0,0 0 0,1 0 0,-1-1 0,5-5 0,-10 9 0,3-4 0,1 1 0,-1-1 0,0 1 0,1 0 0,0 0 0,-1 0 0,7-2 0,-9 4 0,1 1 0,-1-1 0,1 1 0,0 0 0,-1-1 0,1 1 0,0 0 0,-1 0 0,1 1 0,0-1 0,-1 0 0,1 0 0,0 1 0,-1-1 0,1 1 0,-1-1 0,1 1 0,-1 0 0,1 0 0,-1 0 0,1 0 0,-1 0 0,0 0 0,2 1 0,2 2 0,1 0 0,-1 0 0,1-1 0,0 0 0,0 0 0,0-1 0,1 0 0,-1 0 0,1 0 0,-1 0 0,1-1 0,-1-1 0,1 1 0,0-1 0,-1 0 0,1 0 0,0-1 0,-1 0 0,12-2 0,-13 0 0,0-1 0,1 1 0,-2-1 0,1 1 0,0-2 0,-1 1 0,6-7 0,-6 7 0,0 0 0,-1 0 0,2 0 0,-1 0 0,0 1 0,1 0 0,7-5 0,-10 8 0,0-1 0,0 1 0,0 0 0,0-1 0,0 1 0,0 0 0,-1 0 0,1 0 0,0 1 0,0-1 0,0 0 0,0 1 0,0-1 0,0 1 0,-1 0 0,1-1 0,0 1 0,-1 0 0,1 0 0,0 0 0,-1 0 0,1 1 0,-1-1 0,0 0 0,1 1 0,-1-1 0,2 3 0,3 3 0,1 0 0,0 0 0,1-1 0,-1 0 0,1 0 0,10 4 0,-16-8 0,1-1 0,0 0 0,-1 0 0,1 0 0,0-1 0,0 1 0,0-1 0,0 1 0,0-1 0,0 0 0,0 0 0,0 0 0,0-1 0,0 1 0,0-1 0,-1 1 0,1-1 0,0 0 0,0 0 0,0 0 0,-1-1 0,1 1 0,-1-1 0,5-2 0,9-9 0,-12 9 0,-1 1 0,1 0 0,0 0 0,0 1 0,0-1 0,0 1 0,7-3 0,-9 5 0,-1 0 0,1 0 0,-1 0 0,1 0 0,-1 0 0,1 0 0,-1 0 0,1 0 0,-1 0 0,1 1 0,-1-1 0,1 1 0,-1-1 0,1 1 0,-1 0 0,0-1 0,1 1 0,-1 0 0,0 0 0,0 0 0,0 0 0,1 0 0,-1 0 0,0 1 0,0-1 0,-1 0 0,1 0 0,1 2 0,-1-1 0,1 1 0,0-1 0,-1 0 0,1 0 0,0 0 0,0 0 0,0-1 0,1 1 0,-1 0 0,0-1 0,1 0 0,-1 1 0,1-1 0,-1 0 0,1 0 0,4 1 0,-5-2 0,0 0 0,0 0 0,0-1 0,0 1 0,0 0 0,0-1 0,0 1 0,0-1 0,0 0 0,-1 0 0,1 1 0,0-1 0,0 0 0,-1-1 0,1 1 0,0 0 0,-1 0 0,1-1 0,-1 1 0,0-1 0,1 1 0,-1-1 0,2-2 0,-3 2 0,1 1 0,0 0 0,-1-1 0,1 1 0,0 0 0,0-1 0,0 1 0,0 0 0,0 0 0,0 0 0,1 0 0,-1 0 0,0 0 0,0 0 0,1 1 0,-1-1 0,1 0 0,-1 1 0,1-1 0,-1 1 0,1-1 0,-1 1 0,1 0 0,-1 0 0,1 0 0,-1-1 0,1 1 0,2 1 0,0 1 0,0 0 0,-1 0 0,1 0 0,-1 1 0,0-1 0,0 1 0,0 0 0,5 6 0,-1-2 0,-5-5 0,0 0 0,1 0 0,-1 0 0,0 0 0,1-1 0,-1 1 0,0-1 0,1 1 0,0-1 0,-1 0 0,1 0 0,0-1 0,0 1 0,-1 0 0,1-1 0,0 0 0,0 1 0,0-1 0,0 0 0,-1 0 0,1-1 0,0 1 0,0-1 0,0 1 0,0-1 0,-1 0 0,1 0 0,0 0 0,-1-1 0,1 1 0,-1 0 0,0-1 0,1 0 0,2-2 0,-3 1 0,1 0 0,0-1 0,-1 1 0,1 0 0,1 0 0,-1 0 0,5-3 0,-7 5 0,-1 1 0,1 0 0,0 0 0,0-1 0,-1 1 0,1 0 0,0 0 0,0 0 0,-1 0 0,1 0 0,0 0 0,0 0 0,-1 0 0,1 0 0,0 0 0,0 1 0,-1-1 0,1 0 0,0 0 0,0 1 0,-1-1 0,1 0 0,0 1 0,-1-1 0,1 1 0,-1-1 0,1 1 0,0-1 0,-1 1 0,1-1 0,-1 1 0,0-1 0,1 1 0,-1 0 0,1-1 0,-1 1 0,0 0 0,1 0 0,-1-1 0,0 1 0,0 0 0,0 0 0,1 1 0,0 1 0,0-1 0,0 1 0,1 0 0,0 0 0,-1 0 0,1-1 0,0 1 0,0-1 0,1 0 0,-1 1 0,0-1 0,1 0 0,-1 0 0,1-1 0,3 3 0,-4-4 0,-1 1 0,1-1 0,-1 1 0,1-1 0,-1 0 0,1 0 0,0 0 0,-1 0 0,1 0 0,-1 0 0,1 0 0,-1 0 0,1-1 0,-1 1 0,1 0 0,-1-1 0,1 0 0,-1 1 0,1-1 0,-1 0 0,0 0 0,1 1 0,-1-1 0,0 0 0,0 0 0,0-1 0,0 1 0,0 0 0,0 0 0,0 0 0,0-1 0,1-1 0,-1 2 0,0-1 0,0 0 0,0 1 0,0-1 0,0 1 0,0-1 0,1 1 0,-1 0 0,1-1 0,-1 1 0,1 0 0,-1 0 0,1 0 0,0 0 0,-1 0 0,1 1 0,0-1 0,0 0 0,0 1 0,0-1 0,0 1 0,-1 0 0,1 0 0,3-1 0,-2 2 0,0 0 0,0 1 0,0-1 0,0 0 0,0 1 0,0 0 0,-1 0 0,1-1 0,-1 2 0,1-1 0,-1 0 0,0 0 0,1 1 0,1 3 0,-2-4-124,-1-1 0,0 1 0,1-1 0,-1 0 0,1 0 0,-1 0-1,1 1 1,-1-1 0,1-1 0,3 3 0,2-1-6702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11:45:36.129"/>
    </inkml:context>
    <inkml:brush xml:id="br0">
      <inkml:brushProperty name="width" value="0.035" units="cm"/>
      <inkml:brushProperty name="height" value="0.035" units="cm"/>
      <inkml:brushProperty name="color" value="#E71224"/>
    </inkml:brush>
  </inkml:definitions>
  <inkml:trace contextRef="#ctx0" brushRef="#br0">1 68 24575,'3'0'0,"1"1"0,-1-1 0,1 0 0,0 0 0,-1 0 0,1-1 0,-1 1 0,0-1 0,1 0 0,-1 0 0,1 0 0,-1 0 0,0-1 0,0 1 0,0-1 0,0 0 0,0 0 0,0 0 0,0 0 0,0 0 0,-1-1 0,1 0 0,-1 1 0,0-1 0,0 0 0,2-3 0,-3 5 0,-1 0 0,1-1 0,0 1 0,0 0 0,-1 0 0,1 1 0,0-1 0,0 0 0,0 0 0,0 0 0,0 0 0,0 1 0,0-1 0,0 1 0,0-1 0,0 1 0,1-1 0,-1 1 0,0-1 0,0 1 0,0 0 0,1 0 0,-1 0 0,0-1 0,0 1 0,1 1 0,-1-1 0,0 0 0,0 0 0,1 0 0,-1 1 0,0-1 0,0 0 0,0 1 0,1-1 0,0 2 0,5 2 0,0 1 0,0 0 0,-1 0 0,11 12 0,10 6 0,-6-8 0,-18-13 0,0 0 0,0 0 0,0 0 0,0 0 0,1 0 0,-1 0 0,1-1 0,4 2 0,-6-3 0,0 0 0,0 0 0,0 0 0,0-1 0,0 1 0,0 0 0,-1-1 0,1 0 0,0 1 0,0-1 0,0 0 0,-1 0 0,1 0 0,0 0 0,-1 0 0,1 0 0,-1 0 0,1 0 0,-1-1 0,3-2 0,12-15 0,-12 14 0,0 0 0,0 0 0,0 0 0,1 1 0,0 0 0,0-1 0,0 2 0,6-5 0,-10 8 0,1 0 0,-1 0 0,0-1 0,0 1 0,1 0 0,-1 0 0,0 1 0,0-1 0,1 0 0,-1 0 0,0 1 0,0-1 0,1 0 0,-1 1 0,0-1 0,0 1 0,0 0 0,2 1 0,23 19 0,2 0 0,-15-17 0,0-1 0,0 0 0,1 0 0,-1-1 0,1-1 0,-1-1 0,24-1 0,-34 0 0,-1 1 0,1-1 0,0-1 0,-1 1 0,1 0 0,-1-1 0,1 1 0,-1-1 0,0 0 0,0 0 0,0 0 0,0 0 0,0 0 0,0 0 0,0 0 0,0-1 0,-1 1 0,0-1 0,3-4 0,-2 3 0,0 1 0,0 0 0,0-1 0,0 1 0,1 0 0,-1 1 0,1-1 0,3-3 0,-4 5 0,-1 1 0,1-1 0,-1 1 0,1-1 0,-1 1 0,1 0 0,-1-1 0,1 1 0,0 0 0,-1 0 0,1 0 0,-1 0 0,1 0 0,0 0 0,-1 1 0,1-1 0,-1 1 0,1-1 0,-1 1 0,1-1 0,-1 1 0,0 0 0,1 0 0,-1-1 0,2 2 0,8 4 0,0 0 0,0-2 0,0 1 0,1-1 0,-1-1 0,1 0 0,0-1 0,0 0 0,0-1 0,1 0 0,-1-1 0,0-1 0,0 0 0,0 0 0,0-1 0,19-5 0,-27 5 0,0 0 0,-1 0 0,1 0 0,0 0 0,-1-1 0,1 1 0,4-5 0,-6 4 0,2 1 0,-1-1 0,0 1 0,0-1 0,1 1 0,-1 0 0,1 1 0,0-1 0,7-2 0,-9 4 0,0-1 0,0 1 0,0-1 0,0 1 0,0 0 0,0 0 0,0 0 0,0 0 0,0 1 0,0-1 0,0 0 0,0 1 0,0-1 0,0 1 0,0 0 0,-1 0 0,1 0 0,0 0 0,2 1 0,-1 1 0,0 1 0,0-1 0,0 1 0,-1-1 0,1 1 0,3 7 0,10 16 0,-15-26 0,-1-1 0,1 1 0,-1-1 0,1 1 0,-1-1 0,1 1 0,-1-1 0,1 1 0,0-1 0,-1 0 0,1 1 0,0-1 0,0 0 0,-1 1 0,1-1 0,0 0 0,0 0 0,-1 0 0,1 0 0,0 0 0,0 0 0,-1 0 0,1 0 0,0 0 0,0 0 0,-1 0 0,1 0 0,0 0 0,0-1 0,-1 1 0,1 0 0,0 0 0,-1-1 0,1 1 0,0-1 0,-1 1 0,1-1 0,0 1 0,0-1 0,27-30 0,-9 10 0,-18 21 0,1-1 0,-1 0 0,1 0 0,-1 1 0,1-1 0,0 1 0,-1 0 0,1-1 0,0 1 0,-1 0 0,1 0 0,0 0 0,-1 0 0,1 0 0,0 0 0,0 0 0,-1 1 0,1-1 0,-1 1 0,4 0 0,30 22 0,-2-3 0,-24-17 0,-1 0 0,1 0 0,-1 0 0,0-1 0,1 0 0,11 1 0,-17-3 0,-1 0 0,1 0 0,-1 0 0,1-1 0,-1 1 0,0-1 0,1 1 0,-1-1 0,0 0 0,0 0 0,1 0 0,-1 0 0,0-1 0,0 1 0,0 0 0,0-1 0,-1 0 0,1 1 0,0-1 0,-1 0 0,1 0 0,-1 0 0,1 0 0,0-2 0,-1 3 0,-1 0 0,0 0 0,1 0 0,-1 0 0,1 1 0,-1-1 0,1 0 0,0 0 0,-1 0 0,1 1 0,0-1 0,0 0 0,-1 1 0,1-1 0,0 1 0,0-1 0,0 1 0,0-1 0,0 1 0,0 0 0,0-1 0,-1 1 0,1 0 0,0 0 0,0-1 0,0 1 0,2 0 0,-1 1 0,0 0 0,0 0 0,0 0 0,0 0 0,0 0 0,0 1 0,0-1 0,0 1 0,2 1 0,22 15 0,-17-15 0,1 1 0,-1-2 0,1 1 0,0-1 0,0-1 0,0 0 0,-1 0 0,1-1 0,0 0 0,0-1 0,0 0 0,0-1 0,0 0 0,-1 0 0,1-1 0,-1 0 0,14-7 0,-22 9 0,1-1 0,-1 1 0,1 0 0,0 0 0,-1 0 0,1 0 0,0 0 0,-1 0 0,1 1 0,0-1 0,0 0 0,0 1 0,0-1 0,0 1 0,0 0 0,0 0 0,0 0 0,-1 0 0,1 0 0,0 0 0,0 0 0,0 1 0,0-1 0,0 1 0,0-1 0,0 1 0,-1 0 0,1 0 0,0 0 0,0 0 0,-1 0 0,1 0 0,2 3 0,-3-4-52,0 1-1,0 0 1,0-1-1,0 1 1,0-1-1,0 1 1,0-1-1,0 0 1,0 1-1,0-1 1,0 0-1,0 0 1,0 0-1,0 1 1,0-1-1,0 0 1,0 0-1,0-1 1,0 1-1,1 0 0,-1 0 1,0-1-1,0 1 1,0 0-1,1-1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l-P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ngular.dev/"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5D848933-1767-B4C4-91EA-AB28A69B0D89}"/>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D8691924-A32C-9613-A118-863FC8EC405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3738A443-FF7B-729E-8BDC-9C87959DE45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TYPE NARROWING</a:t>
            </a:r>
            <a:endParaRPr lang="pl-PL" sz="2800" dirty="0">
              <a:effectLst/>
            </a:endParaRPr>
          </a:p>
        </p:txBody>
      </p:sp>
      <p:sp>
        <p:nvSpPr>
          <p:cNvPr id="149" name="Google Shape;149;p6:notes">
            <a:extLst>
              <a:ext uri="{FF2B5EF4-FFF2-40B4-BE49-F238E27FC236}">
                <a16:creationId xmlns:a16="http://schemas.microsoft.com/office/drawing/2014/main" id="{66CE17AE-FDED-8765-7F82-78FBB19DE5B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10</a:t>
            </a:fld>
            <a:endParaRPr/>
          </a:p>
        </p:txBody>
      </p:sp>
    </p:spTree>
    <p:extLst>
      <p:ext uri="{BB962C8B-B14F-4D97-AF65-F5344CB8AC3E}">
        <p14:creationId xmlns:p14="http://schemas.microsoft.com/office/powerpoint/2010/main" val="3023623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F56CF020-9077-2467-84F0-F8C9CA67BC09}"/>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2F20C496-F9C3-2055-A5D3-F1E68632B8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3E436AC7-6CBF-DE9E-2A1A-FAA1DD819E9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for, według twórców jest </a:t>
            </a:r>
            <a:r>
              <a:rPr lang="pl-PL" sz="1800" b="0" i="0" u="none" strike="noStrike" dirty="0" err="1">
                <a:solidFill>
                  <a:srgbClr val="000000"/>
                </a:solidFill>
                <a:effectLst/>
                <a:latin typeface="Arial" panose="020B0604020202020204" pitchFamily="34" charset="0"/>
              </a:rPr>
              <a:t>game</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changerem</a:t>
            </a:r>
            <a:r>
              <a:rPr lang="pl-PL" sz="1800" b="0" i="0" u="none" strike="noStrike" dirty="0">
                <a:solidFill>
                  <a:srgbClr val="000000"/>
                </a:solidFill>
                <a:effectLst/>
                <a:latin typeface="Arial" panose="020B0604020202020204" pitchFamily="34" charset="0"/>
              </a:rPr>
              <a:t> – prędkość </a:t>
            </a:r>
            <a:r>
              <a:rPr lang="pl-PL" sz="1800" b="0" i="0" u="none" strike="noStrike" dirty="0" err="1">
                <a:solidFill>
                  <a:srgbClr val="000000"/>
                </a:solidFill>
                <a:effectLst/>
                <a:latin typeface="Arial" panose="020B0604020202020204" pitchFamily="34" charset="0"/>
              </a:rPr>
              <a:t>renderowania</a:t>
            </a:r>
            <a:r>
              <a:rPr lang="pl-PL" sz="1800" b="0" i="0" u="none" strike="noStrike" dirty="0">
                <a:solidFill>
                  <a:srgbClr val="000000"/>
                </a:solidFill>
                <a:effectLst/>
                <a:latin typeface="Arial" panose="020B0604020202020204" pitchFamily="34" charset="0"/>
              </a:rPr>
              <a:t> i DX.</a:t>
            </a:r>
            <a:br>
              <a:rPr lang="pl-PL" sz="1800" b="0" i="0" u="none" strike="noStrike" dirty="0">
                <a:solidFill>
                  <a:srgbClr val="000000"/>
                </a:solidFill>
                <a:effectLst/>
                <a:latin typeface="Arial" panose="020B0604020202020204" pitchFamily="34" charset="0"/>
              </a:rPr>
            </a:b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Często widzimy problemy z wydajnością w aplikacjach z powodu braku funkcji </a:t>
            </a:r>
            <a:r>
              <a:rPr lang="pl-PL" sz="1800" b="0" i="0" u="none" strike="noStrike" dirty="0" err="1">
                <a:solidFill>
                  <a:srgbClr val="000000"/>
                </a:solidFill>
                <a:effectLst/>
                <a:latin typeface="Arial" panose="020B0604020202020204" pitchFamily="34" charset="0"/>
              </a:rPr>
              <a:t>trackBy</a:t>
            </a:r>
            <a:r>
              <a:rPr lang="pl-PL" sz="1800" b="0" i="0" u="none" strike="noStrike" dirty="0">
                <a:solidFill>
                  <a:srgbClr val="000000"/>
                </a:solidFill>
                <a:effectLst/>
                <a:latin typeface="Arial" panose="020B0604020202020204" pitchFamily="34" charset="0"/>
              </a:rPr>
              <a:t> w *</a:t>
            </a:r>
            <a:r>
              <a:rPr lang="pl-PL" sz="1800" b="0" i="0" u="none" strike="noStrike" dirty="0" err="1">
                <a:solidFill>
                  <a:srgbClr val="000000"/>
                </a:solidFill>
                <a:effectLst/>
                <a:latin typeface="Arial" panose="020B0604020202020204" pitchFamily="34" charset="0"/>
              </a:rPr>
              <a:t>ngFor</a:t>
            </a:r>
            <a:endParaRPr lang="pl-PL" sz="1800" b="0" i="0" u="none" strike="noStrike" dirty="0">
              <a:solidFill>
                <a:srgbClr val="000000"/>
              </a:solidFill>
              <a:effectLst/>
              <a:latin typeface="Arial" panose="020B0604020202020204" pitchFamily="34" charset="0"/>
            </a:endParaRPr>
          </a:p>
          <a:p>
            <a:pPr rtl="0">
              <a:spcBef>
                <a:spcPts val="0"/>
              </a:spcBef>
              <a:spcAft>
                <a:spcPts val="0"/>
              </a:spcAft>
            </a:pP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Kilka różnic w @for to to, że </a:t>
            </a:r>
            <a:r>
              <a:rPr lang="pl-PL" sz="1800" b="0" i="0" u="none" strike="noStrike" dirty="0" err="1">
                <a:solidFill>
                  <a:srgbClr val="000000"/>
                </a:solidFill>
                <a:effectLst/>
                <a:latin typeface="Arial" panose="020B0604020202020204" pitchFamily="34" charset="0"/>
              </a:rPr>
              <a:t>track</a:t>
            </a:r>
            <a:r>
              <a:rPr lang="pl-PL" sz="1800" b="0" i="0" u="none" strike="noStrike" dirty="0">
                <a:solidFill>
                  <a:srgbClr val="000000"/>
                </a:solidFill>
                <a:effectLst/>
                <a:latin typeface="Arial" panose="020B0604020202020204" pitchFamily="34" charset="0"/>
              </a:rPr>
              <a:t> jest obowiązkowy, aby zapewnić szybką wydajność w śledzeniu zmian. </a:t>
            </a:r>
            <a:endParaRPr lang="pl-PL" sz="40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Ponadto jest o wiele łatwiejszy w użyciu, ponieważ jest to tylko wyrażenie, a nie metoda w klasie komponentu. </a:t>
            </a:r>
          </a:p>
          <a:p>
            <a:pPr rtl="0">
              <a:spcBef>
                <a:spcPts val="0"/>
              </a:spcBef>
              <a:spcAft>
                <a:spcPts val="0"/>
              </a:spcAft>
            </a:pPr>
            <a:r>
              <a:rPr lang="pl-PL" sz="1800" b="0" i="0" u="none" strike="noStrike" dirty="0">
                <a:solidFill>
                  <a:srgbClr val="000000"/>
                </a:solidFill>
                <a:effectLst/>
                <a:latin typeface="Arial" panose="020B0604020202020204" pitchFamily="34" charset="0"/>
              </a:rPr>
              <a:t>Wbudowana pętla @for ma również skrót dla kolekcji zawierających zero elementów za pomocą opcjonalnego bloku @empty.</a:t>
            </a:r>
            <a:endParaRPr lang="pl-PL" sz="40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Instrukcja @for używa nowego algorytmu </a:t>
            </a:r>
            <a:r>
              <a:rPr lang="pl-PL" sz="1800" b="0" i="0" u="none" strike="noStrike" dirty="0" err="1">
                <a:solidFill>
                  <a:srgbClr val="000000"/>
                </a:solidFill>
                <a:effectLst/>
                <a:latin typeface="Arial" panose="020B0604020202020204" pitchFamily="34" charset="0"/>
              </a:rPr>
              <a:t>diffingu</a:t>
            </a:r>
            <a:r>
              <a:rPr lang="pl-PL" sz="1800" b="0" i="0" u="none" strike="noStrike" dirty="0">
                <a:solidFill>
                  <a:srgbClr val="000000"/>
                </a:solidFill>
                <a:effectLst/>
                <a:latin typeface="Arial" panose="020B0604020202020204" pitchFamily="34" charset="0"/>
              </a:rPr>
              <a:t> i ma bardziej optymalną implementację w porównaniu do *</a:t>
            </a:r>
            <a:r>
              <a:rPr lang="pl-PL" sz="1800" b="0" i="0" u="none" strike="noStrike" dirty="0" err="1">
                <a:solidFill>
                  <a:srgbClr val="000000"/>
                </a:solidFill>
                <a:effectLst/>
                <a:latin typeface="Arial" panose="020B0604020202020204" pitchFamily="34" charset="0"/>
              </a:rPr>
              <a:t>ngFor</a:t>
            </a:r>
            <a:r>
              <a:rPr lang="pl-PL" sz="1800" b="0" i="0" u="none" strike="noStrike" dirty="0">
                <a:solidFill>
                  <a:srgbClr val="000000"/>
                </a:solidFill>
                <a:effectLst/>
                <a:latin typeface="Arial" panose="020B0604020202020204" pitchFamily="34" charset="0"/>
              </a:rPr>
              <a:t>, co sprawia, że jest szybsza podczas działania. </a:t>
            </a:r>
          </a:p>
          <a:p>
            <a:pPr rtl="0">
              <a:spcBef>
                <a:spcPts val="0"/>
              </a:spcBef>
              <a:spcAft>
                <a:spcPts val="0"/>
              </a:spcAft>
            </a:pP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No i możecie tutaj powiedzieć, co ten gość gada, jakie szybszy</a:t>
            </a:r>
            <a:endParaRPr lang="pl-PL" sz="4000" dirty="0">
              <a:effectLst/>
            </a:endParaRPr>
          </a:p>
          <a:p>
            <a:pPr rtl="0">
              <a:spcBef>
                <a:spcPts val="0"/>
              </a:spcBef>
              <a:spcAft>
                <a:spcPts val="0"/>
              </a:spcAft>
            </a:pPr>
            <a:endParaRPr lang="pl-PL" sz="2800" dirty="0">
              <a:effectLst/>
            </a:endParaRPr>
          </a:p>
        </p:txBody>
      </p:sp>
      <p:sp>
        <p:nvSpPr>
          <p:cNvPr id="149" name="Google Shape;149;p6:notes">
            <a:extLst>
              <a:ext uri="{FF2B5EF4-FFF2-40B4-BE49-F238E27FC236}">
                <a16:creationId xmlns:a16="http://schemas.microsoft.com/office/drawing/2014/main" id="{592777A6-F119-8172-8E2B-FB8B9BF9062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11</a:t>
            </a:fld>
            <a:endParaRPr/>
          </a:p>
        </p:txBody>
      </p:sp>
    </p:spTree>
    <p:extLst>
      <p:ext uri="{BB962C8B-B14F-4D97-AF65-F5344CB8AC3E}">
        <p14:creationId xmlns:p14="http://schemas.microsoft.com/office/powerpoint/2010/main" val="348925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1F743C96-9A58-0D2C-3239-D1E1415A7530}"/>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BA446626-127C-B58A-E6E0-653324C68F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FE2BC301-4BBC-E142-BB76-1B086061B5C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2800" dirty="0">
                <a:effectLst/>
              </a:rPr>
              <a:t>BENCHMARK!</a:t>
            </a:r>
          </a:p>
        </p:txBody>
      </p:sp>
      <p:sp>
        <p:nvSpPr>
          <p:cNvPr id="149" name="Google Shape;149;p6:notes">
            <a:extLst>
              <a:ext uri="{FF2B5EF4-FFF2-40B4-BE49-F238E27FC236}">
                <a16:creationId xmlns:a16="http://schemas.microsoft.com/office/drawing/2014/main" id="{557E6AE0-2E90-4C6F-5E1B-0A0485B5CDA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12</a:t>
            </a:fld>
            <a:endParaRPr/>
          </a:p>
        </p:txBody>
      </p:sp>
    </p:spTree>
    <p:extLst>
      <p:ext uri="{BB962C8B-B14F-4D97-AF65-F5344CB8AC3E}">
        <p14:creationId xmlns:p14="http://schemas.microsoft.com/office/powerpoint/2010/main" val="967825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0627B7A1-1A6A-0D28-37C0-2D49E0D40BEF}"/>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31ED0C2D-2944-395C-3E89-9AB1959170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3DA40E8F-0FFF-C085-FB1E-BA86CEC2B53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Aby wypróbować to w istniejących projektach, użyj następującej migracji:</a:t>
            </a:r>
            <a:endParaRPr lang="pl-PL" sz="2800" dirty="0">
              <a:effectLst/>
            </a:endParaRPr>
          </a:p>
        </p:txBody>
      </p:sp>
      <p:sp>
        <p:nvSpPr>
          <p:cNvPr id="149" name="Google Shape;149;p6:notes">
            <a:extLst>
              <a:ext uri="{FF2B5EF4-FFF2-40B4-BE49-F238E27FC236}">
                <a16:creationId xmlns:a16="http://schemas.microsoft.com/office/drawing/2014/main" id="{BA694206-1EBA-E7FB-25B5-6ED65C95F73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13</a:t>
            </a:fld>
            <a:endParaRPr/>
          </a:p>
        </p:txBody>
      </p:sp>
    </p:spTree>
    <p:extLst>
      <p:ext uri="{BB962C8B-B14F-4D97-AF65-F5344CB8AC3E}">
        <p14:creationId xmlns:p14="http://schemas.microsoft.com/office/powerpoint/2010/main" val="376893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69DD437B-6C44-F388-21FE-B8783DB16D60}"/>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24C2B2D9-06B4-4FAF-21C3-8915A766D1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EE775DE3-9B06-983D-250A-6CC411D2537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2800" dirty="0">
                <a:effectLst/>
              </a:rPr>
              <a:t>- Interakcja z publicznością</a:t>
            </a:r>
          </a:p>
          <a:p>
            <a:pPr rtl="0">
              <a:spcBef>
                <a:spcPts val="0"/>
              </a:spcBef>
              <a:spcAft>
                <a:spcPts val="0"/>
              </a:spcAft>
            </a:pPr>
            <a:r>
              <a:rPr lang="pl-PL" sz="2800" dirty="0">
                <a:effectLst/>
              </a:rPr>
              <a:t>- Opinia o </a:t>
            </a:r>
            <a:r>
              <a:rPr lang="pl-PL" sz="2800" dirty="0" err="1">
                <a:effectLst/>
              </a:rPr>
              <a:t>control</a:t>
            </a:r>
            <a:r>
              <a:rPr lang="pl-PL" sz="2800" dirty="0">
                <a:effectLst/>
              </a:rPr>
              <a:t> </a:t>
            </a:r>
            <a:r>
              <a:rPr lang="pl-PL" sz="2800" dirty="0" err="1">
                <a:effectLst/>
              </a:rPr>
              <a:t>flow</a:t>
            </a:r>
            <a:r>
              <a:rPr lang="pl-PL" sz="2800" dirty="0">
                <a:effectLst/>
              </a:rPr>
              <a:t>?</a:t>
            </a:r>
          </a:p>
        </p:txBody>
      </p:sp>
      <p:sp>
        <p:nvSpPr>
          <p:cNvPr id="149" name="Google Shape;149;p6:notes">
            <a:extLst>
              <a:ext uri="{FF2B5EF4-FFF2-40B4-BE49-F238E27FC236}">
                <a16:creationId xmlns:a16="http://schemas.microsoft.com/office/drawing/2014/main" id="{158504D4-CB60-0EEC-8CC1-F40861D06E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14</a:t>
            </a:fld>
            <a:endParaRPr/>
          </a:p>
        </p:txBody>
      </p:sp>
    </p:spTree>
    <p:extLst>
      <p:ext uri="{BB962C8B-B14F-4D97-AF65-F5344CB8AC3E}">
        <p14:creationId xmlns:p14="http://schemas.microsoft.com/office/powerpoint/2010/main" val="2298644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C776C790-EC60-48EE-554E-C20388CC4C13}"/>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5F370D39-13CC-5D28-A33D-2E3157AA6E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B096FBB8-8A89-FDE6-3B97-5FB2D685F1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Może mało techniczną rzeczą, ale wartą uwagi jest zmiana </a:t>
            </a:r>
            <a:r>
              <a:rPr lang="pl-PL" sz="1800" b="0" i="0" u="none" strike="noStrike" dirty="0" err="1">
                <a:solidFill>
                  <a:srgbClr val="000000"/>
                </a:solidFill>
                <a:effectLst/>
                <a:latin typeface="Arial" panose="020B0604020202020204" pitchFamily="34" charset="0"/>
              </a:rPr>
              <a:t>brandingu</a:t>
            </a:r>
            <a:r>
              <a:rPr lang="pl-PL" sz="1800" b="0" i="0" u="none" strike="noStrike" dirty="0">
                <a:solidFill>
                  <a:srgbClr val="000000"/>
                </a:solidFill>
                <a:effectLst/>
                <a:latin typeface="Arial" panose="020B0604020202020204" pitchFamily="34" charset="0"/>
              </a:rPr>
              <a:t> ;)</a:t>
            </a:r>
            <a:endParaRPr dirty="0"/>
          </a:p>
        </p:txBody>
      </p:sp>
      <p:sp>
        <p:nvSpPr>
          <p:cNvPr id="137" name="Google Shape;137;p5:notes">
            <a:extLst>
              <a:ext uri="{FF2B5EF4-FFF2-40B4-BE49-F238E27FC236}">
                <a16:creationId xmlns:a16="http://schemas.microsoft.com/office/drawing/2014/main" id="{EDEE1EB6-C692-B969-3691-AB2994985D4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15</a:t>
            </a:fld>
            <a:endParaRPr/>
          </a:p>
        </p:txBody>
      </p:sp>
    </p:spTree>
    <p:extLst>
      <p:ext uri="{BB962C8B-B14F-4D97-AF65-F5344CB8AC3E}">
        <p14:creationId xmlns:p14="http://schemas.microsoft.com/office/powerpoint/2010/main" val="773658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79BEC94D-993D-AD75-7967-157F379EAEBD}"/>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276018F2-9053-6FDD-EFD9-DD25C0D67D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4B8951F1-1C0C-B2B3-1EAF-612FBFD0D28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Nie tylko </a:t>
            </a:r>
            <a:r>
              <a:rPr lang="pl-PL" sz="1800" b="0" i="0" u="none" strike="noStrike" dirty="0" err="1">
                <a:solidFill>
                  <a:srgbClr val="000000"/>
                </a:solidFill>
                <a:effectLst/>
                <a:latin typeface="Arial" panose="020B0604020202020204" pitchFamily="34" charset="0"/>
              </a:rPr>
              <a:t>brand</a:t>
            </a:r>
            <a:r>
              <a:rPr lang="pl-PL" sz="1800" b="0" i="0" u="none" strike="noStrike" dirty="0">
                <a:solidFill>
                  <a:srgbClr val="000000"/>
                </a:solidFill>
                <a:effectLst/>
                <a:latin typeface="Arial" panose="020B0604020202020204" pitchFamily="34" charset="0"/>
              </a:rPr>
              <a:t> jest odświeżony, ale także dokumentacja </a:t>
            </a:r>
            <a:r>
              <a:rPr lang="pl-PL" sz="1800" b="0" i="0" u="sng" strike="noStrike" dirty="0" err="1">
                <a:solidFill>
                  <a:srgbClr val="0097A7"/>
                </a:solidFill>
                <a:effectLst/>
                <a:latin typeface="Arial" panose="020B0604020202020204" pitchFamily="34" charset="0"/>
                <a:hlinkClick r:id="rId3"/>
              </a:rPr>
              <a:t>angular.dev</a:t>
            </a:r>
            <a:r>
              <a:rPr lang="pl-PL" sz="1800" b="0" i="0" u="none" strike="noStrike" dirty="0">
                <a:solidFill>
                  <a:srgbClr val="000000"/>
                </a:solidFill>
                <a:effectLst/>
                <a:latin typeface="Arial" panose="020B0604020202020204" pitchFamily="34" charset="0"/>
              </a:rPr>
              <a:t>. </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Można zauważyć nową strukturę, </a:t>
            </a:r>
            <a:r>
              <a:rPr lang="pl-PL" sz="1800" b="0" i="0" u="none" strike="noStrike" dirty="0" err="1">
                <a:solidFill>
                  <a:srgbClr val="000000"/>
                </a:solidFill>
                <a:effectLst/>
                <a:latin typeface="Arial" panose="020B0604020202020204" pitchFamily="34" charset="0"/>
              </a:rPr>
              <a:t>tutoriale</a:t>
            </a:r>
            <a:r>
              <a:rPr lang="pl-PL" sz="1800" b="0" i="0" u="none" strike="noStrike" dirty="0">
                <a:solidFill>
                  <a:srgbClr val="000000"/>
                </a:solidFill>
                <a:effectLst/>
                <a:latin typeface="Arial" panose="020B0604020202020204" pitchFamily="34" charset="0"/>
              </a:rPr>
              <a:t> i </a:t>
            </a:r>
            <a:r>
              <a:rPr lang="pl-PL" sz="1800" b="0" i="0" u="none" strike="noStrike" dirty="0" err="1">
                <a:solidFill>
                  <a:srgbClr val="000000"/>
                </a:solidFill>
                <a:effectLst/>
                <a:latin typeface="Arial" panose="020B0604020202020204" pitchFamily="34" charset="0"/>
              </a:rPr>
              <a:t>playbox</a:t>
            </a:r>
            <a:r>
              <a:rPr lang="pl-PL" sz="1800" b="0" i="0" u="none" strike="noStrike" dirty="0">
                <a:solidFill>
                  <a:srgbClr val="000000"/>
                </a:solidFill>
                <a:effectLst/>
                <a:latin typeface="Arial" panose="020B0604020202020204" pitchFamily="34" charset="0"/>
              </a:rPr>
              <a:t>. Niby w kontekście samego </a:t>
            </a:r>
            <a:r>
              <a:rPr lang="pl-PL" sz="1800" b="0" i="0" u="none" strike="noStrike" dirty="0" err="1">
                <a:solidFill>
                  <a:srgbClr val="000000"/>
                </a:solidFill>
                <a:effectLst/>
                <a:latin typeface="Arial" panose="020B0604020202020204" pitchFamily="34" charset="0"/>
              </a:rPr>
              <a:t>frameworka</a:t>
            </a:r>
            <a:r>
              <a:rPr lang="pl-PL" sz="1800" b="0" i="0" u="none" strike="noStrike" dirty="0">
                <a:solidFill>
                  <a:srgbClr val="000000"/>
                </a:solidFill>
                <a:effectLst/>
                <a:latin typeface="Arial" panose="020B0604020202020204" pitchFamily="34" charset="0"/>
              </a:rPr>
              <a:t> to dodatek, ale według mnie dobrze świadczy o zespole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jak coś nie działa to można atakować Pawła, czemu nie działa :D</a:t>
            </a:r>
            <a:endParaRPr dirty="0"/>
          </a:p>
        </p:txBody>
      </p:sp>
      <p:sp>
        <p:nvSpPr>
          <p:cNvPr id="137" name="Google Shape;137;p5:notes">
            <a:extLst>
              <a:ext uri="{FF2B5EF4-FFF2-40B4-BE49-F238E27FC236}">
                <a16:creationId xmlns:a16="http://schemas.microsoft.com/office/drawing/2014/main" id="{629C5159-1194-400B-6AC8-17A08368FE3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16</a:t>
            </a:fld>
            <a:endParaRPr/>
          </a:p>
        </p:txBody>
      </p:sp>
    </p:spTree>
    <p:extLst>
      <p:ext uri="{BB962C8B-B14F-4D97-AF65-F5344CB8AC3E}">
        <p14:creationId xmlns:p14="http://schemas.microsoft.com/office/powerpoint/2010/main" val="378132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BBD256D9-F1DE-98AD-2247-06D3A7677166}"/>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E03AB4AE-62AA-51AB-F98F-F28E6C0829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DE863010-1060-13E9-94C7-DF5A2E2FFF9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7" name="Google Shape;137;p5:notes">
            <a:extLst>
              <a:ext uri="{FF2B5EF4-FFF2-40B4-BE49-F238E27FC236}">
                <a16:creationId xmlns:a16="http://schemas.microsoft.com/office/drawing/2014/main" id="{486B2FCD-05AD-4715-D4A9-19615DB80A2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17</a:t>
            </a:fld>
            <a:endParaRPr/>
          </a:p>
        </p:txBody>
      </p:sp>
    </p:spTree>
    <p:extLst>
      <p:ext uri="{BB962C8B-B14F-4D97-AF65-F5344CB8AC3E}">
        <p14:creationId xmlns:p14="http://schemas.microsoft.com/office/powerpoint/2010/main" val="2565490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67990693-9764-5F2D-B94B-694BD8F811EC}"/>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F047E0A8-2041-67DF-FAC2-DF97A7107F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19F28398-E244-DFBF-C2E8-F1C21D6E81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br>
              <a:rPr lang="pl-PL" sz="2800" dirty="0"/>
            </a:br>
            <a:r>
              <a:rPr lang="pl-PL" sz="1800" b="0" i="0" u="none" strike="noStrike" dirty="0">
                <a:solidFill>
                  <a:srgbClr val="000000"/>
                </a:solidFill>
                <a:effectLst/>
                <a:latin typeface="Arial" panose="020B0604020202020204" pitchFamily="34" charset="0"/>
              </a:rPr>
              <a:t>Przykład wzięty z bloga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o 17stce:</a:t>
            </a:r>
            <a:endParaRPr lang="pl-PL" sz="28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Mamy bloga w którym chcemy ładować listę komentarzy poprzez </a:t>
            </a:r>
            <a:r>
              <a:rPr lang="pl-PL" sz="1800" b="0" i="0" u="none" strike="noStrike" dirty="0" err="1">
                <a:solidFill>
                  <a:srgbClr val="000000"/>
                </a:solidFill>
                <a:effectLst/>
                <a:latin typeface="Arial" panose="020B0604020202020204" pitchFamily="34" charset="0"/>
              </a:rPr>
              <a:t>lazy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loading</a:t>
            </a:r>
            <a:r>
              <a:rPr lang="pl-PL" sz="1800" b="0" i="0" u="none" strike="noStrike" dirty="0">
                <a:solidFill>
                  <a:srgbClr val="000000"/>
                </a:solidFill>
                <a:effectLst/>
                <a:latin typeface="Arial" panose="020B0604020202020204" pitchFamily="34" charset="0"/>
              </a:rPr>
              <a:t>. </a:t>
            </a:r>
          </a:p>
          <a:p>
            <a:pPr rtl="0">
              <a:spcBef>
                <a:spcPts val="0"/>
              </a:spcBef>
              <a:spcAft>
                <a:spcPts val="0"/>
              </a:spcAft>
            </a:pPr>
            <a:r>
              <a:rPr lang="pl-PL" sz="1800" b="0" i="0" u="none" strike="noStrike" dirty="0">
                <a:solidFill>
                  <a:srgbClr val="000000"/>
                </a:solidFill>
                <a:effectLst/>
                <a:latin typeface="Arial" panose="020B0604020202020204" pitchFamily="34" charset="0"/>
              </a:rPr>
              <a:t>Przy obecnym podejściu używamy </a:t>
            </a:r>
            <a:r>
              <a:rPr lang="pl-PL" sz="1800" b="1" i="0" u="none" strike="noStrike" dirty="0" err="1">
                <a:solidFill>
                  <a:srgbClr val="000000"/>
                </a:solidFill>
                <a:effectLst/>
                <a:latin typeface="Arial" panose="020B0604020202020204" pitchFamily="34" charset="0"/>
              </a:rPr>
              <a:t>ViewContaierRef</a:t>
            </a:r>
            <a:r>
              <a:rPr lang="pl-PL" sz="1800" b="0" i="0" u="none" strike="noStrike" dirty="0">
                <a:solidFill>
                  <a:srgbClr val="000000"/>
                </a:solidFill>
                <a:effectLst/>
                <a:latin typeface="Arial" panose="020B0604020202020204" pitchFamily="34" charset="0"/>
              </a:rPr>
              <a:t>, zostawiając sobie odpowiedzialność czyszczenia, zarządzając błędami czy </a:t>
            </a:r>
            <a:r>
              <a:rPr lang="pl-PL" sz="1800" b="0" i="0" u="none" strike="noStrike" dirty="0" err="1">
                <a:solidFill>
                  <a:srgbClr val="000000"/>
                </a:solidFill>
                <a:effectLst/>
                <a:latin typeface="Arial" panose="020B0604020202020204" pitchFamily="34" charset="0"/>
              </a:rPr>
              <a:t>placeholderami</a:t>
            </a:r>
            <a:r>
              <a:rPr lang="pl-PL" sz="1800" b="0" i="0" u="none" strike="noStrike" dirty="0">
                <a:solidFill>
                  <a:srgbClr val="000000"/>
                </a:solidFill>
                <a:effectLst/>
                <a:latin typeface="Arial" panose="020B0604020202020204" pitchFamily="34" charset="0"/>
              </a:rPr>
              <a:t>. </a:t>
            </a:r>
          </a:p>
          <a:p>
            <a:pPr rtl="0">
              <a:spcBef>
                <a:spcPts val="0"/>
              </a:spcBef>
              <a:spcAft>
                <a:spcPts val="0"/>
              </a:spcAft>
            </a:pPr>
            <a:r>
              <a:rPr lang="pl-PL" sz="1800" b="0" i="0" u="none" strike="noStrike" dirty="0">
                <a:solidFill>
                  <a:srgbClr val="000000"/>
                </a:solidFill>
                <a:effectLst/>
                <a:latin typeface="Arial" panose="020B0604020202020204" pitchFamily="34" charset="0"/>
              </a:rPr>
              <a:t>Prowadzi to do tego, że spotykając różne </a:t>
            </a:r>
            <a:r>
              <a:rPr lang="pl-PL" sz="1800" b="0" i="0" u="none" strike="noStrike" dirty="0" err="1">
                <a:solidFill>
                  <a:srgbClr val="000000"/>
                </a:solidFill>
                <a:effectLst/>
                <a:latin typeface="Arial" panose="020B0604020202020204" pitchFamily="34" charset="0"/>
              </a:rPr>
              <a:t>use</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case</a:t>
            </a:r>
            <a:r>
              <a:rPr lang="pl-PL" sz="1800" b="0" i="0" u="none" strike="noStrike" dirty="0">
                <a:solidFill>
                  <a:srgbClr val="000000"/>
                </a:solidFill>
                <a:effectLst/>
                <a:latin typeface="Arial" panose="020B0604020202020204" pitchFamily="34" charset="0"/>
              </a:rPr>
              <a:t>, kod może stać się dosyć skomplikowany</a:t>
            </a:r>
            <a:endParaRPr lang="pl-PL" sz="2800" dirty="0">
              <a:effectLst/>
            </a:endParaRPr>
          </a:p>
        </p:txBody>
      </p:sp>
      <p:sp>
        <p:nvSpPr>
          <p:cNvPr id="149" name="Google Shape;149;p6:notes">
            <a:extLst>
              <a:ext uri="{FF2B5EF4-FFF2-40B4-BE49-F238E27FC236}">
                <a16:creationId xmlns:a16="http://schemas.microsoft.com/office/drawing/2014/main" id="{15EDE9D2-E0FC-5256-9FCB-8DAB9FAFCE6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18</a:t>
            </a:fld>
            <a:endParaRPr/>
          </a:p>
        </p:txBody>
      </p:sp>
    </p:spTree>
    <p:extLst>
      <p:ext uri="{BB962C8B-B14F-4D97-AF65-F5344CB8AC3E}">
        <p14:creationId xmlns:p14="http://schemas.microsoft.com/office/powerpoint/2010/main" val="2233791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12C67D42-2D67-0FE3-7FCE-8A121F28BBC0}"/>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4A785277-E61A-DF94-133A-C907979AA5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576C8220-C68F-A317-5858-194E6D1BBDB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idle</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lazily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a:t>
            </a:r>
            <a:r>
              <a:rPr lang="pl-PL" sz="1800" b="0" i="0" u="none" strike="noStrike" dirty="0">
                <a:solidFill>
                  <a:srgbClr val="000000"/>
                </a:solidFill>
                <a:effectLst/>
                <a:latin typeface="Arial" panose="020B0604020202020204" pitchFamily="34" charset="0"/>
              </a:rPr>
              <a:t>, gdy przeglądarka nie jest obciążona</a:t>
            </a: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immediate</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lazily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loading</a:t>
            </a:r>
            <a:r>
              <a:rPr lang="pl-PL" sz="1800" b="0" i="0" u="none" strike="noStrike" dirty="0">
                <a:solidFill>
                  <a:srgbClr val="000000"/>
                </a:solidFill>
                <a:effectLst/>
                <a:latin typeface="Arial" panose="020B0604020202020204" pitchFamily="34" charset="0"/>
              </a:rPr>
              <a:t> od razu</a:t>
            </a: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timer</a:t>
            </a:r>
            <a:r>
              <a:rPr lang="pl-PL" sz="1800" b="0" i="0" u="none" strike="noStrike" dirty="0">
                <a:solidFill>
                  <a:srgbClr val="188038"/>
                </a:solidFill>
                <a:effectLst/>
                <a:latin typeface="Roboto Mono" panose="00000009000000000000" pitchFamily="49" charset="0"/>
              </a:rPr>
              <a:t>(&lt;</a:t>
            </a:r>
            <a:r>
              <a:rPr lang="pl-PL" sz="1800" b="0" i="0" u="none" strike="noStrike" dirty="0" err="1">
                <a:solidFill>
                  <a:srgbClr val="188038"/>
                </a:solidFill>
                <a:effectLst/>
                <a:latin typeface="Roboto Mono" panose="00000009000000000000" pitchFamily="49" charset="0"/>
              </a:rPr>
              <a:t>time</a:t>
            </a:r>
            <a:r>
              <a:rPr lang="pl-PL" sz="1800" b="0" i="0" u="none" strike="noStrike" dirty="0">
                <a:solidFill>
                  <a:srgbClr val="188038"/>
                </a:solidFill>
                <a:effectLst/>
                <a:latin typeface="Roboto Mono" panose="00000009000000000000" pitchFamily="49" charset="0"/>
              </a:rPr>
              <a:t>&gt;)</a:t>
            </a:r>
            <a:r>
              <a:rPr lang="pl-PL" sz="1800" b="0" i="0" u="none" strike="noStrike" dirty="0">
                <a:solidFill>
                  <a:srgbClr val="000000"/>
                </a:solidFill>
                <a:effectLst/>
                <a:latin typeface="Arial" panose="020B0604020202020204" pitchFamily="34" charset="0"/>
              </a:rPr>
              <a:t> — opóźnienie ładowania za pomocą </a:t>
            </a:r>
            <a:r>
              <a:rPr lang="pl-PL" sz="1800" b="0" i="0" u="none" strike="noStrike" dirty="0" err="1">
                <a:solidFill>
                  <a:srgbClr val="000000"/>
                </a:solidFill>
                <a:effectLst/>
                <a:latin typeface="Arial" panose="020B0604020202020204" pitchFamily="34" charset="0"/>
              </a:rPr>
              <a:t>timera</a:t>
            </a:r>
            <a:endParaRPr lang="pl-PL"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viewport</a:t>
            </a:r>
            <a:r>
              <a:rPr lang="pl-PL" sz="1800" b="0" i="0" u="none" strike="noStrike" dirty="0">
                <a:solidFill>
                  <a:srgbClr val="000000"/>
                </a:solidFill>
                <a:effectLst/>
                <a:latin typeface="Arial" panose="020B0604020202020204" pitchFamily="34" charset="0"/>
              </a:rPr>
              <a:t> and </a:t>
            </a: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viewport</a:t>
            </a:r>
            <a:r>
              <a:rPr lang="pl-PL" sz="1800" b="0" i="0" u="none" strike="noStrike" dirty="0">
                <a:solidFill>
                  <a:srgbClr val="188038"/>
                </a:solidFill>
                <a:effectLst/>
                <a:latin typeface="Roboto Mono" panose="00000009000000000000" pitchFamily="49" charset="0"/>
              </a:rPr>
              <a:t>(&lt;ref&gt;)</a:t>
            </a:r>
            <a:r>
              <a:rPr lang="pl-PL" sz="1800" b="0" i="0" u="none" strike="noStrike" dirty="0">
                <a:solidFill>
                  <a:srgbClr val="000000"/>
                </a:solidFill>
                <a:effectLst/>
                <a:latin typeface="Arial" panose="020B0604020202020204" pitchFamily="34" charset="0"/>
              </a:rPr>
              <a:t> — możemy blok przypiąć i odnieść się do </a:t>
            </a:r>
            <a:r>
              <a:rPr lang="pl-PL" sz="1800" b="0" i="0" u="none" strike="noStrike" dirty="0" err="1">
                <a:solidFill>
                  <a:srgbClr val="000000"/>
                </a:solidFill>
                <a:effectLst/>
                <a:latin typeface="Arial" panose="020B0604020202020204" pitchFamily="34" charset="0"/>
              </a:rPr>
              <a:t>anchora</a:t>
            </a:r>
            <a:r>
              <a:rPr lang="pl-PL" sz="1800" b="0" i="0" u="none" strike="noStrike" dirty="0">
                <a:solidFill>
                  <a:srgbClr val="000000"/>
                </a:solidFill>
                <a:effectLst/>
                <a:latin typeface="Arial" panose="020B0604020202020204" pitchFamily="34" charset="0"/>
              </a:rPr>
              <a:t> i w momencie, kiedy </a:t>
            </a:r>
            <a:r>
              <a:rPr lang="pl-PL" sz="1800" b="0" i="0" u="none" strike="noStrike" dirty="0" err="1">
                <a:solidFill>
                  <a:srgbClr val="000000"/>
                </a:solidFill>
                <a:effectLst/>
                <a:latin typeface="Arial" panose="020B0604020202020204" pitchFamily="34" charset="0"/>
              </a:rPr>
              <a:t>anchor</a:t>
            </a:r>
            <a:r>
              <a:rPr lang="pl-PL" sz="1800" b="0" i="0" u="none" strike="noStrike" dirty="0">
                <a:solidFill>
                  <a:srgbClr val="000000"/>
                </a:solidFill>
                <a:effectLst/>
                <a:latin typeface="Arial" panose="020B0604020202020204" pitchFamily="34" charset="0"/>
              </a:rPr>
              <a:t> element stanie się widoczny, </a:t>
            </a:r>
            <a:r>
              <a:rPr lang="pl-PL" sz="1800" b="0" i="0" u="none" strike="noStrike" dirty="0" err="1">
                <a:solidFill>
                  <a:srgbClr val="000000"/>
                </a:solidFill>
                <a:effectLst/>
                <a:latin typeface="Arial" panose="020B0604020202020204" pitchFamily="34" charset="0"/>
              </a:rPr>
              <a:t>angular</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lazy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loaduje</a:t>
            </a:r>
            <a:r>
              <a:rPr lang="pl-PL" sz="1800" b="0" i="0" u="none" strike="noStrike" dirty="0">
                <a:solidFill>
                  <a:srgbClr val="000000"/>
                </a:solidFill>
                <a:effectLst/>
                <a:latin typeface="Arial" panose="020B0604020202020204" pitchFamily="34" charset="0"/>
              </a:rPr>
              <a:t> komponent i go </a:t>
            </a:r>
            <a:r>
              <a:rPr lang="pl-PL" sz="1800" b="0" i="0" u="none" strike="noStrike" dirty="0" err="1">
                <a:solidFill>
                  <a:srgbClr val="000000"/>
                </a:solidFill>
                <a:effectLst/>
                <a:latin typeface="Arial" panose="020B0604020202020204" pitchFamily="34" charset="0"/>
              </a:rPr>
              <a:t>renderuje</a:t>
            </a:r>
            <a:endParaRPr lang="pl-PL"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interaction</a:t>
            </a:r>
            <a:r>
              <a:rPr lang="pl-PL" sz="1800" b="0" i="0" u="none" strike="noStrike" dirty="0">
                <a:solidFill>
                  <a:srgbClr val="000000"/>
                </a:solidFill>
                <a:effectLst/>
                <a:latin typeface="Arial" panose="020B0604020202020204" pitchFamily="34" charset="0"/>
              </a:rPr>
              <a:t> and </a:t>
            </a: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interaction</a:t>
            </a:r>
            <a:r>
              <a:rPr lang="pl-PL" sz="1800" b="0" i="0" u="none" strike="noStrike" dirty="0">
                <a:solidFill>
                  <a:srgbClr val="188038"/>
                </a:solidFill>
                <a:effectLst/>
                <a:latin typeface="Roboto Mono" panose="00000009000000000000" pitchFamily="49" charset="0"/>
              </a:rPr>
              <a:t>(&lt;ref&gt;)</a:t>
            </a:r>
            <a:r>
              <a:rPr lang="pl-PL" sz="1800" b="0" i="0" u="none" strike="noStrike" dirty="0">
                <a:solidFill>
                  <a:srgbClr val="000000"/>
                </a:solidFill>
                <a:effectLst/>
                <a:latin typeface="Arial" panose="020B0604020202020204" pitchFamily="34" charset="0"/>
              </a:rPr>
              <a:t> — włącza ładowanie, gdy użytkownik wejdzie w interakcje z elementem</a:t>
            </a:r>
          </a:p>
          <a:p>
            <a:pPr rtl="0" fontAlgn="base">
              <a:spcBef>
                <a:spcPts val="0"/>
              </a:spcBef>
              <a:spcAft>
                <a:spcPts val="120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hover</a:t>
            </a:r>
            <a:r>
              <a:rPr lang="pl-PL" sz="1800" b="0" i="0" u="none" strike="noStrike" dirty="0">
                <a:solidFill>
                  <a:srgbClr val="000000"/>
                </a:solidFill>
                <a:effectLst/>
                <a:latin typeface="Arial" panose="020B0604020202020204" pitchFamily="34" charset="0"/>
              </a:rPr>
              <a:t> and </a:t>
            </a: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hover</a:t>
            </a:r>
            <a:r>
              <a:rPr lang="pl-PL" sz="1800" b="0" i="0" u="none" strike="noStrike" dirty="0">
                <a:solidFill>
                  <a:srgbClr val="188038"/>
                </a:solidFill>
                <a:effectLst/>
                <a:latin typeface="Roboto Mono" panose="00000009000000000000" pitchFamily="49" charset="0"/>
              </a:rPr>
              <a:t>(&lt;ref&gt;)</a:t>
            </a:r>
            <a:r>
              <a:rPr lang="pl-PL" sz="1800" b="0" i="0" u="none" strike="noStrike" dirty="0">
                <a:solidFill>
                  <a:srgbClr val="000000"/>
                </a:solidFill>
                <a:effectLst/>
                <a:latin typeface="Arial" panose="020B0604020202020204" pitchFamily="34" charset="0"/>
              </a:rPr>
              <a:t> — po najechaniu kursorem</a:t>
            </a:r>
          </a:p>
          <a:p>
            <a:r>
              <a:rPr lang="pl-PL" sz="1800" b="0" i="0" u="none" strike="noStrike" dirty="0" err="1">
                <a:solidFill>
                  <a:srgbClr val="188038"/>
                </a:solidFill>
                <a:effectLst/>
                <a:latin typeface="Roboto Mono" panose="00000009000000000000" pitchFamily="49" charset="0"/>
              </a:rPr>
              <a:t>when</a:t>
            </a:r>
            <a:r>
              <a:rPr lang="pl-PL" sz="1800" b="0" i="0" u="none" strike="noStrike" dirty="0">
                <a:solidFill>
                  <a:srgbClr val="188038"/>
                </a:solidFill>
                <a:effectLst/>
                <a:latin typeface="Roboto Mono" panose="00000009000000000000" pitchFamily="49" charset="0"/>
              </a:rPr>
              <a:t> &lt;</a:t>
            </a:r>
            <a:r>
              <a:rPr lang="pl-PL" sz="1800" b="0" i="0" u="none" strike="noStrike" dirty="0" err="1">
                <a:solidFill>
                  <a:srgbClr val="188038"/>
                </a:solidFill>
                <a:effectLst/>
                <a:latin typeface="Roboto Mono" panose="00000009000000000000" pitchFamily="49" charset="0"/>
              </a:rPr>
              <a:t>expr</a:t>
            </a:r>
            <a:r>
              <a:rPr lang="pl-PL" sz="1800" b="0" i="0" u="none" strike="noStrike" dirty="0">
                <a:solidFill>
                  <a:srgbClr val="188038"/>
                </a:solidFill>
                <a:effectLst/>
                <a:latin typeface="Roboto Mono" panose="00000009000000000000" pitchFamily="49" charset="0"/>
              </a:rPr>
              <a:t>&gt;</a:t>
            </a:r>
            <a:r>
              <a:rPr lang="pl-PL" sz="1800" b="0" i="0" u="none" strike="noStrike" dirty="0">
                <a:solidFill>
                  <a:srgbClr val="000000"/>
                </a:solidFill>
                <a:effectLst/>
                <a:latin typeface="Arial" panose="020B0604020202020204" pitchFamily="34" charset="0"/>
              </a:rPr>
              <a:t> — po </a:t>
            </a:r>
            <a:r>
              <a:rPr lang="pl-PL" sz="1800" b="0" i="0" u="none" strike="noStrike" dirty="0" err="1">
                <a:solidFill>
                  <a:srgbClr val="000000"/>
                </a:solidFill>
                <a:effectLst/>
                <a:latin typeface="Arial" panose="020B0604020202020204" pitchFamily="34" charset="0"/>
              </a:rPr>
              <a:t>customowym</a:t>
            </a:r>
            <a:r>
              <a:rPr lang="pl-PL" sz="1800" b="0" i="0" u="none" strike="noStrike" dirty="0">
                <a:solidFill>
                  <a:srgbClr val="000000"/>
                </a:solidFill>
                <a:effectLst/>
                <a:latin typeface="Arial" panose="020B0604020202020204" pitchFamily="34" charset="0"/>
              </a:rPr>
              <a:t> wyrażeniu logicznym</a:t>
            </a:r>
            <a:endParaRPr lang="pl-PL" sz="2800" dirty="0">
              <a:effectLst/>
            </a:endParaRPr>
          </a:p>
        </p:txBody>
      </p:sp>
      <p:sp>
        <p:nvSpPr>
          <p:cNvPr id="149" name="Google Shape;149;p6:notes">
            <a:extLst>
              <a:ext uri="{FF2B5EF4-FFF2-40B4-BE49-F238E27FC236}">
                <a16:creationId xmlns:a16="http://schemas.microsoft.com/office/drawing/2014/main" id="{FCA5036C-A7FC-B1C9-58F4-7C82C97992A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19</a:t>
            </a:fld>
            <a:endParaRPr/>
          </a:p>
        </p:txBody>
      </p:sp>
    </p:spTree>
    <p:extLst>
      <p:ext uri="{BB962C8B-B14F-4D97-AF65-F5344CB8AC3E}">
        <p14:creationId xmlns:p14="http://schemas.microsoft.com/office/powerpoint/2010/main" val="246460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4B5A728B-43C2-D4E3-51B9-9D0B5E56D38B}"/>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B349EF1A-FB0C-1F5E-5E19-9034F9E1CB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2C106D7B-1B2B-0440-E4EC-120DE92BD51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Jak to wygląda w praktyce? </a:t>
            </a:r>
          </a:p>
          <a:p>
            <a:pPr rtl="0">
              <a:spcBef>
                <a:spcPts val="0"/>
              </a:spcBef>
              <a:spcAft>
                <a:spcPts val="0"/>
              </a:spcAft>
            </a:pPr>
            <a:r>
              <a:rPr lang="pl-PL" sz="1800" b="0" i="0" u="none" strike="noStrike" dirty="0">
                <a:solidFill>
                  <a:srgbClr val="000000"/>
                </a:solidFill>
                <a:effectLst/>
                <a:latin typeface="Arial" panose="020B0604020202020204" pitchFamily="34" charset="0"/>
              </a:rPr>
              <a:t>Jedna linia z komponentem oznaczona @defer i </a:t>
            </a:r>
            <a:r>
              <a:rPr lang="pl-PL" sz="1800" b="0" i="0" u="none" strike="noStrike" dirty="0" err="1">
                <a:solidFill>
                  <a:srgbClr val="000000"/>
                </a:solidFill>
                <a:effectLst/>
                <a:latin typeface="Arial" panose="020B0604020202020204" pitchFamily="34" charset="0"/>
              </a:rPr>
              <a:t>lazy-loading</a:t>
            </a:r>
            <a:r>
              <a:rPr lang="pl-PL" sz="1800" b="0" i="0" u="none" strike="noStrike" dirty="0">
                <a:solidFill>
                  <a:srgbClr val="000000"/>
                </a:solidFill>
                <a:effectLst/>
                <a:latin typeface="Arial" panose="020B0604020202020204" pitchFamily="34" charset="0"/>
              </a:rPr>
              <a:t> działa, magia ;D</a:t>
            </a:r>
          </a:p>
          <a:p>
            <a:pPr rtl="0">
              <a:spcBef>
                <a:spcPts val="0"/>
              </a:spcBef>
              <a:spcAft>
                <a:spcPts val="0"/>
              </a:spcAft>
            </a:pP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@defer w tym przypadku, podczas kompilacji wyszukuje </a:t>
            </a:r>
            <a:r>
              <a:rPr lang="pl-PL" sz="1800" b="0" i="0" u="none" strike="noStrike" dirty="0" err="1">
                <a:solidFill>
                  <a:srgbClr val="000000"/>
                </a:solidFill>
                <a:effectLst/>
                <a:latin typeface="Arial" panose="020B0604020202020204" pitchFamily="34" charset="0"/>
              </a:rPr>
              <a:t>komponeny</a:t>
            </a:r>
            <a:r>
              <a:rPr lang="pl-PL" sz="1800" b="0" i="0" u="none" strike="noStrike" dirty="0">
                <a:solidFill>
                  <a:srgbClr val="000000"/>
                </a:solidFill>
                <a:effectLst/>
                <a:latin typeface="Arial" panose="020B0604020202020204" pitchFamily="34" charset="0"/>
              </a:rPr>
              <a:t>, dyrektywy czy </a:t>
            </a:r>
            <a:r>
              <a:rPr lang="pl-PL" sz="1800" b="0" i="0" u="none" strike="noStrike" dirty="0" err="1">
                <a:solidFill>
                  <a:srgbClr val="000000"/>
                </a:solidFill>
                <a:effectLst/>
                <a:latin typeface="Arial" panose="020B0604020202020204" pitchFamily="34" charset="0"/>
              </a:rPr>
              <a:t>pipe</a:t>
            </a:r>
            <a:r>
              <a:rPr lang="pl-PL" sz="1800" b="0" i="0" u="none" strike="noStrike" dirty="0">
                <a:solidFill>
                  <a:srgbClr val="000000"/>
                </a:solidFill>
                <a:effectLst/>
                <a:latin typeface="Arial" panose="020B0604020202020204" pitchFamily="34" charset="0"/>
              </a:rPr>
              <a:t> i generuje dynamiczne importy, zarządzając procesem ładowania i przełączania się pomiędzy stanami. </a:t>
            </a:r>
          </a:p>
          <a:p>
            <a:pPr rtl="0">
              <a:spcBef>
                <a:spcPts val="0"/>
              </a:spcBef>
              <a:spcAft>
                <a:spcPts val="0"/>
              </a:spcAft>
            </a:pP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W powyższym przykładzie </a:t>
            </a:r>
            <a:r>
              <a:rPr lang="pl-PL" sz="1800" b="0" i="0" u="none" strike="noStrike" dirty="0" err="1">
                <a:solidFill>
                  <a:srgbClr val="000000"/>
                </a:solidFill>
                <a:effectLst/>
                <a:latin typeface="Arial" panose="020B0604020202020204" pitchFamily="34" charset="0"/>
              </a:rPr>
              <a:t>Angular</a:t>
            </a:r>
            <a:r>
              <a:rPr lang="pl-PL" sz="1800" b="0" i="0" u="none" strike="noStrike" dirty="0">
                <a:solidFill>
                  <a:srgbClr val="000000"/>
                </a:solidFill>
                <a:effectLst/>
                <a:latin typeface="Arial" panose="020B0604020202020204" pitchFamily="34" charset="0"/>
              </a:rPr>
              <a:t> najpierw </a:t>
            </a:r>
            <a:r>
              <a:rPr lang="pl-PL" sz="1800" b="0" i="0" u="none" strike="noStrike" dirty="0" err="1">
                <a:solidFill>
                  <a:srgbClr val="000000"/>
                </a:solidFill>
                <a:effectLst/>
                <a:latin typeface="Arial" panose="020B0604020202020204" pitchFamily="34" charset="0"/>
              </a:rPr>
              <a:t>renderuje</a:t>
            </a:r>
            <a:r>
              <a:rPr lang="pl-PL" sz="1800" b="0" i="0" u="none" strike="noStrike" dirty="0">
                <a:solidFill>
                  <a:srgbClr val="000000"/>
                </a:solidFill>
                <a:effectLst/>
                <a:latin typeface="Arial" panose="020B0604020202020204" pitchFamily="34" charset="0"/>
              </a:rPr>
              <a:t> zawartość @placeholdera. Gdy staje się on widoczny, rozpoczyna się ładowanie komponentu &lt;</a:t>
            </a:r>
            <a:r>
              <a:rPr lang="pl-PL" sz="1800" b="0" i="0" u="none" strike="noStrike" dirty="0" err="1">
                <a:solidFill>
                  <a:srgbClr val="000000"/>
                </a:solidFill>
                <a:effectLst/>
                <a:latin typeface="Arial" panose="020B0604020202020204" pitchFamily="34" charset="0"/>
              </a:rPr>
              <a:t>comment</a:t>
            </a:r>
            <a:r>
              <a:rPr lang="pl-PL" sz="1800" b="0" i="0" u="none" strike="noStrike" dirty="0">
                <a:solidFill>
                  <a:srgbClr val="000000"/>
                </a:solidFill>
                <a:effectLst/>
                <a:latin typeface="Arial" panose="020B0604020202020204" pitchFamily="34" charset="0"/>
              </a:rPr>
              <a:t>-list/&gt;. Po zakończeniu ładowania </a:t>
            </a:r>
            <a:r>
              <a:rPr lang="pl-PL" sz="1800" b="0" i="0" u="none" strike="noStrike" dirty="0" err="1">
                <a:solidFill>
                  <a:srgbClr val="000000"/>
                </a:solidFill>
                <a:effectLst/>
                <a:latin typeface="Arial" panose="020B0604020202020204" pitchFamily="34" charset="0"/>
              </a:rPr>
              <a:t>Angular</a:t>
            </a:r>
            <a:r>
              <a:rPr lang="pl-PL" sz="1800" b="0" i="0" u="none" strike="noStrike" dirty="0">
                <a:solidFill>
                  <a:srgbClr val="000000"/>
                </a:solidFill>
                <a:effectLst/>
                <a:latin typeface="Arial" panose="020B0604020202020204" pitchFamily="34" charset="0"/>
              </a:rPr>
              <a:t> usuwa zastępczy blok i </a:t>
            </a:r>
            <a:r>
              <a:rPr lang="pl-PL" sz="1800" b="0" i="0" u="none" strike="noStrike" dirty="0" err="1">
                <a:solidFill>
                  <a:srgbClr val="000000"/>
                </a:solidFill>
                <a:effectLst/>
                <a:latin typeface="Arial" panose="020B0604020202020204" pitchFamily="34" charset="0"/>
              </a:rPr>
              <a:t>renderuje</a:t>
            </a:r>
            <a:r>
              <a:rPr lang="pl-PL" sz="1800" b="0" i="0" u="none" strike="noStrike" dirty="0">
                <a:solidFill>
                  <a:srgbClr val="000000"/>
                </a:solidFill>
                <a:effectLst/>
                <a:latin typeface="Arial" panose="020B0604020202020204" pitchFamily="34" charset="0"/>
              </a:rPr>
              <a:t> komponent.</a:t>
            </a:r>
            <a:br>
              <a:rPr lang="pl-PL" sz="1800" b="0" i="0" u="none" strike="noStrike" dirty="0">
                <a:solidFill>
                  <a:srgbClr val="000000"/>
                </a:solidFill>
                <a:effectLst/>
                <a:latin typeface="Arial" panose="020B0604020202020204" pitchFamily="34" charset="0"/>
              </a:rPr>
            </a:br>
            <a:endParaRPr lang="pl-PL" sz="2800" dirty="0">
              <a:effectLst/>
            </a:endParaRPr>
          </a:p>
        </p:txBody>
      </p:sp>
      <p:sp>
        <p:nvSpPr>
          <p:cNvPr id="149" name="Google Shape;149;p6:notes">
            <a:extLst>
              <a:ext uri="{FF2B5EF4-FFF2-40B4-BE49-F238E27FC236}">
                <a16:creationId xmlns:a16="http://schemas.microsoft.com/office/drawing/2014/main" id="{4EB8EBC5-EF52-1779-DDD6-120C6354F2B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20</a:t>
            </a:fld>
            <a:endParaRPr/>
          </a:p>
        </p:txBody>
      </p:sp>
    </p:spTree>
    <p:extLst>
      <p:ext uri="{BB962C8B-B14F-4D97-AF65-F5344CB8AC3E}">
        <p14:creationId xmlns:p14="http://schemas.microsoft.com/office/powerpoint/2010/main" val="321441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D9AE07FB-0858-132D-B209-B78AA4B07A62}"/>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CFB5D45E-5C6E-3792-CA10-CF3080AB59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15CA698D-F07E-70E9-A00B-51426FDA654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l-PL" sz="1800" b="0" i="0" u="none" strike="noStrike" dirty="0">
                <a:solidFill>
                  <a:srgbClr val="000000"/>
                </a:solidFill>
                <a:effectLst/>
                <a:latin typeface="Arial" panose="020B0604020202020204" pitchFamily="34" charset="0"/>
              </a:rPr>
              <a:t>Mamy również bloki na ładowanie, czy </a:t>
            </a:r>
            <a:r>
              <a:rPr lang="pl-PL" sz="1800" b="0" i="0" u="none" strike="noStrike" dirty="0" err="1">
                <a:solidFill>
                  <a:srgbClr val="000000"/>
                </a:solidFill>
                <a:effectLst/>
                <a:latin typeface="Arial" panose="020B0604020202020204" pitchFamily="34" charset="0"/>
              </a:rPr>
              <a:t>errory</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2800" b="0" i="0" u="none" strike="noStrike" dirty="0">
                <a:solidFill>
                  <a:srgbClr val="000000"/>
                </a:solidFill>
                <a:effectLst/>
                <a:latin typeface="Arial" panose="020B0604020202020204" pitchFamily="34" charset="0"/>
              </a:rPr>
              <a:t>Dotychczas mogliśmy dynamicznie importować kod modułu na żądanie, poprzez leniwe ładowanie modułów. Obecnie zespół </a:t>
            </a:r>
            <a:r>
              <a:rPr lang="pl-PL" sz="2800" b="0" i="0" u="none" strike="noStrike" dirty="0" err="1">
                <a:solidFill>
                  <a:srgbClr val="000000"/>
                </a:solidFill>
                <a:effectLst/>
                <a:latin typeface="Arial" panose="020B0604020202020204" pitchFamily="34" charset="0"/>
              </a:rPr>
              <a:t>Angulara</a:t>
            </a:r>
            <a:r>
              <a:rPr lang="pl-PL" sz="2800" b="0" i="0" u="none" strike="noStrike" dirty="0">
                <a:solidFill>
                  <a:srgbClr val="000000"/>
                </a:solidFill>
                <a:effectLst/>
                <a:latin typeface="Arial" panose="020B0604020202020204" pitchFamily="34" charset="0"/>
              </a:rPr>
              <a:t> poszedł o krok dalej. Poprzez importowanie fragmentu kodu on </a:t>
            </a:r>
            <a:r>
              <a:rPr lang="pl-PL" sz="2800" b="0" i="0" u="none" strike="noStrike" dirty="0" err="1">
                <a:solidFill>
                  <a:srgbClr val="000000"/>
                </a:solidFill>
                <a:effectLst/>
                <a:latin typeface="Arial" panose="020B0604020202020204" pitchFamily="34" charset="0"/>
              </a:rPr>
              <a:t>demand</a:t>
            </a:r>
            <a:r>
              <a:rPr lang="pl-PL" sz="2800" b="0" i="0" u="none" strike="noStrike" dirty="0">
                <a:solidFill>
                  <a:srgbClr val="000000"/>
                </a:solidFill>
                <a:effectLst/>
                <a:latin typeface="Arial" panose="020B0604020202020204" pitchFamily="34" charset="0"/>
              </a:rPr>
              <a:t>/ </a:t>
            </a:r>
            <a:r>
              <a:rPr lang="pl-PL" sz="2800" b="0" i="0" u="none" strike="noStrike" dirty="0" err="1">
                <a:solidFill>
                  <a:srgbClr val="000000"/>
                </a:solidFill>
                <a:effectLst/>
                <a:latin typeface="Arial" panose="020B0604020202020204" pitchFamily="34" charset="0"/>
              </a:rPr>
              <a:t>idlei</a:t>
            </a:r>
            <a:r>
              <a:rPr lang="pl-PL" sz="2800" b="0" i="0" u="none" strike="noStrike" dirty="0">
                <a:solidFill>
                  <a:srgbClr val="000000"/>
                </a:solidFill>
                <a:effectLst/>
                <a:latin typeface="Arial" panose="020B0604020202020204" pitchFamily="34" charset="0"/>
              </a:rPr>
              <a:t> / </a:t>
            </a:r>
            <a:r>
              <a:rPr lang="pl-PL" sz="2800" b="0" i="0" u="none" strike="noStrike" dirty="0" err="1">
                <a:solidFill>
                  <a:srgbClr val="000000"/>
                </a:solidFill>
                <a:effectLst/>
                <a:latin typeface="Arial" panose="020B0604020202020204" pitchFamily="34" charset="0"/>
              </a:rPr>
              <a:t>interaction</a:t>
            </a:r>
            <a:r>
              <a:rPr lang="pl-PL" sz="2800" b="0" i="0" u="none" strike="noStrike" dirty="0">
                <a:solidFill>
                  <a:srgbClr val="000000"/>
                </a:solidFill>
                <a:effectLst/>
                <a:latin typeface="Arial" panose="020B0604020202020204" pitchFamily="34" charset="0"/>
              </a:rPr>
              <a:t>, możemy poprawić doświadczenie użytkownika, przyspieszając ładowanie strony i komponentu.</a:t>
            </a:r>
            <a:endParaRPr lang="pl-PL" sz="4000" dirty="0">
              <a:effectLst/>
            </a:endParaRPr>
          </a:p>
          <a:p>
            <a:pPr rtl="0">
              <a:spcBef>
                <a:spcPts val="0"/>
              </a:spcBef>
              <a:spcAft>
                <a:spcPts val="0"/>
              </a:spcAft>
            </a:pPr>
            <a:endParaRPr lang="pl-PL" sz="2800" dirty="0">
              <a:effectLst/>
            </a:endParaRPr>
          </a:p>
        </p:txBody>
      </p:sp>
      <p:sp>
        <p:nvSpPr>
          <p:cNvPr id="149" name="Google Shape;149;p6:notes">
            <a:extLst>
              <a:ext uri="{FF2B5EF4-FFF2-40B4-BE49-F238E27FC236}">
                <a16:creationId xmlns:a16="http://schemas.microsoft.com/office/drawing/2014/main" id="{2FA6369B-70F5-AA3A-E30C-C94E52AC30D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21</a:t>
            </a:fld>
            <a:endParaRPr/>
          </a:p>
        </p:txBody>
      </p:sp>
    </p:spTree>
    <p:extLst>
      <p:ext uri="{BB962C8B-B14F-4D97-AF65-F5344CB8AC3E}">
        <p14:creationId xmlns:p14="http://schemas.microsoft.com/office/powerpoint/2010/main" val="1085120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EC4C6C96-0A68-E319-36B5-DE8B2E74CAFA}"/>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64E82169-DE6E-0B68-0097-CC969D4B3B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B2A1B3F3-2ADA-0A16-E2A2-E6290B14847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1200"/>
              </a:spcAft>
            </a:pPr>
            <a:r>
              <a:rPr lang="pl-PL" sz="1800" b="0" i="0" u="none" strike="noStrike" dirty="0">
                <a:solidFill>
                  <a:srgbClr val="000000"/>
                </a:solidFill>
                <a:effectLst/>
                <a:latin typeface="Arial" panose="020B0604020202020204" pitchFamily="34" charset="0"/>
              </a:rPr>
              <a:t>.Składnia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działa podobnie do głównych warunków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i akceptuje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i/lub on, aby zadeklarować </a:t>
            </a:r>
            <a:r>
              <a:rPr lang="pl-PL" sz="1800" b="0" i="0" u="none" strike="noStrike" dirty="0" err="1">
                <a:solidFill>
                  <a:srgbClr val="000000"/>
                </a:solidFill>
                <a:effectLst/>
                <a:latin typeface="Arial" panose="020B0604020202020204" pitchFamily="34" charset="0"/>
              </a:rPr>
              <a:t>trigger</a:t>
            </a:r>
            <a:r>
              <a:rPr lang="pl-PL" sz="1800" b="0"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W tym przypadku,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 on powiązane z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kontrolują, kiedy </a:t>
            </a:r>
            <a:r>
              <a:rPr lang="pl-PL" sz="1800" b="0" i="0" u="none" strike="noStrike" dirty="0" err="1">
                <a:solidFill>
                  <a:srgbClr val="000000"/>
                </a:solidFill>
                <a:effectLst/>
                <a:latin typeface="Arial" panose="020B0604020202020204" pitchFamily="34" charset="0"/>
              </a:rPr>
              <a:t>renderować</a:t>
            </a:r>
            <a:r>
              <a:rPr lang="pl-PL" sz="1800" b="0" i="0" u="none" strike="noStrike" dirty="0">
                <a:solidFill>
                  <a:srgbClr val="000000"/>
                </a:solidFill>
                <a:effectLst/>
                <a:latin typeface="Arial" panose="020B0604020202020204" pitchFamily="34" charset="0"/>
              </a:rPr>
              <a:t>, a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on kontrolują, kiedy pobierać zasoby. </a:t>
            </a:r>
          </a:p>
          <a:p>
            <a:pPr rtl="0">
              <a:spcBef>
                <a:spcPts val="0"/>
              </a:spcBef>
              <a:spcAft>
                <a:spcPts val="1200"/>
              </a:spcAft>
            </a:pPr>
            <a:r>
              <a:rPr lang="pl-PL" sz="1800" b="0" i="0" u="none" strike="noStrike" dirty="0">
                <a:solidFill>
                  <a:srgbClr val="000000"/>
                </a:solidFill>
                <a:effectLst/>
                <a:latin typeface="Arial" panose="020B0604020202020204" pitchFamily="34" charset="0"/>
              </a:rPr>
              <a:t>Pozwala to na bardziej zaawansowane zachowania, takie jak rozpoczęcie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zasobów przed tym, jak użytkownik faktycznie zobaczył lub wchodził w interakcję z blokiem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ale może to zrobić on </a:t>
            </a:r>
            <a:r>
              <a:rPr lang="pl-PL" sz="1800" b="0" i="0" u="none" strike="noStrike" dirty="0" err="1">
                <a:solidFill>
                  <a:srgbClr val="000000"/>
                </a:solidFill>
                <a:effectLst/>
                <a:latin typeface="Arial" panose="020B0604020202020204" pitchFamily="34" charset="0"/>
              </a:rPr>
              <a:t>idle</a:t>
            </a:r>
            <a:r>
              <a:rPr lang="pl-PL" sz="1800" b="0" i="0" u="none" strike="noStrike" dirty="0">
                <a:solidFill>
                  <a:srgbClr val="000000"/>
                </a:solidFill>
                <a:effectLst/>
                <a:latin typeface="Arial" panose="020B0604020202020204" pitchFamily="34" charset="0"/>
              </a:rPr>
              <a:t>, co pozwala na szybsze dostępność zasobów.</a:t>
            </a:r>
            <a:endParaRPr lang="pl-PL" sz="2800" dirty="0">
              <a:effectLst/>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W przykładzie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zaczyna się, gdy przeglądarka staje się bezczynna, a zawartość bloku jest </a:t>
            </a:r>
            <a:r>
              <a:rPr lang="pl-PL" sz="1800" b="0" i="0" u="none" strike="noStrike" dirty="0" err="1">
                <a:solidFill>
                  <a:srgbClr val="000000"/>
                </a:solidFill>
                <a:effectLst/>
                <a:latin typeface="Arial" panose="020B0604020202020204" pitchFamily="34" charset="0"/>
              </a:rPr>
              <a:t>renderowana</a:t>
            </a:r>
            <a:r>
              <a:rPr lang="pl-PL" sz="1800" b="0" i="0" u="none" strike="noStrike" dirty="0">
                <a:solidFill>
                  <a:srgbClr val="000000"/>
                </a:solidFill>
                <a:effectLst/>
                <a:latin typeface="Arial" panose="020B0604020202020204" pitchFamily="34" charset="0"/>
              </a:rPr>
              <a:t> po interakcji.</a:t>
            </a:r>
            <a:endParaRPr lang="pl-PL" sz="2800" dirty="0">
              <a:effectLst/>
            </a:endParaRPr>
          </a:p>
        </p:txBody>
      </p:sp>
      <p:sp>
        <p:nvSpPr>
          <p:cNvPr id="149" name="Google Shape;149;p6:notes">
            <a:extLst>
              <a:ext uri="{FF2B5EF4-FFF2-40B4-BE49-F238E27FC236}">
                <a16:creationId xmlns:a16="http://schemas.microsoft.com/office/drawing/2014/main" id="{C2AAD098-43C1-A23C-022A-36D58EC7806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22</a:t>
            </a:fld>
            <a:endParaRPr/>
          </a:p>
        </p:txBody>
      </p:sp>
    </p:spTree>
    <p:extLst>
      <p:ext uri="{BB962C8B-B14F-4D97-AF65-F5344CB8AC3E}">
        <p14:creationId xmlns:p14="http://schemas.microsoft.com/office/powerpoint/2010/main" val="655939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E3756F03-9F63-8ED2-4A9F-A6BD391803C6}"/>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BB86663D-9B26-24F7-4515-01A3DFCC3EC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B654DFA4-3646-3A12-C83E-088B362B6FC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Komponenty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obsługują wiele arkuszy stylów na jeden komponent. </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Niemniej jednak, w zdecydowanej większości przypadków, gdy chcemy stylizować komponenty, </a:t>
            </a:r>
            <a:r>
              <a:rPr lang="pl-PL" sz="1800" b="0" i="0" u="none" strike="noStrike" dirty="0" err="1">
                <a:solidFill>
                  <a:srgbClr val="000000"/>
                </a:solidFill>
                <a:effectLst/>
                <a:latin typeface="Arial" panose="020B0604020202020204" pitchFamily="34" charset="0"/>
              </a:rPr>
              <a:t>tworzym</a:t>
            </a:r>
            <a:r>
              <a:rPr lang="pl-PL" sz="1800" b="0" i="0" u="none" strike="noStrike" dirty="0">
                <a:solidFill>
                  <a:srgbClr val="000000"/>
                </a:solidFill>
                <a:effectLst/>
                <a:latin typeface="Arial" panose="020B0604020202020204" pitchFamily="34" charset="0"/>
              </a:rPr>
              <a:t> tablicę z jednym elementem wskazującym na style wbudowane lub odnoszące się do zewnętrznego arkusza stylów. Nowa funkcja umożliwia zmianę z:</a:t>
            </a:r>
            <a:endParaRPr dirty="0"/>
          </a:p>
        </p:txBody>
      </p:sp>
      <p:sp>
        <p:nvSpPr>
          <p:cNvPr id="137" name="Google Shape;137;p5:notes">
            <a:extLst>
              <a:ext uri="{FF2B5EF4-FFF2-40B4-BE49-F238E27FC236}">
                <a16:creationId xmlns:a16="http://schemas.microsoft.com/office/drawing/2014/main" id="{8A176937-812F-4325-7AF0-5612D6FAC97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23</a:t>
            </a:fld>
            <a:endParaRPr/>
          </a:p>
        </p:txBody>
      </p:sp>
    </p:spTree>
    <p:extLst>
      <p:ext uri="{BB962C8B-B14F-4D97-AF65-F5344CB8AC3E}">
        <p14:creationId xmlns:p14="http://schemas.microsoft.com/office/powerpoint/2010/main" val="3882710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EF4EDB71-BC2F-7C21-A978-D9754D77D87F}"/>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26499EE9-10F8-6241-4C5F-47E0363E66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E0B17E99-94CF-B4E9-97EA-A1DC9DE1A83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err="1">
                <a:solidFill>
                  <a:srgbClr val="188038"/>
                </a:solidFill>
                <a:effectLst/>
                <a:latin typeface="Roboto Mono" panose="00000009000000000000" pitchFamily="49" charset="0"/>
              </a:rPr>
              <a:t>ng</a:t>
            </a:r>
            <a:r>
              <a:rPr lang="pl-PL" sz="1800" b="0" i="0" u="none" strike="noStrike" dirty="0">
                <a:solidFill>
                  <a:srgbClr val="188038"/>
                </a:solidFill>
                <a:effectLst/>
                <a:latin typeface="Roboto Mono" panose="00000009000000000000" pitchFamily="49" charset="0"/>
              </a:rPr>
              <a:t> </a:t>
            </a:r>
            <a:r>
              <a:rPr lang="pl-PL" sz="1800" b="0" i="0" u="none" strike="noStrike" dirty="0" err="1">
                <a:solidFill>
                  <a:srgbClr val="188038"/>
                </a:solidFill>
                <a:effectLst/>
                <a:latin typeface="Roboto Mono" panose="00000009000000000000" pitchFamily="49" charset="0"/>
              </a:rPr>
              <a:t>new</a:t>
            </a:r>
            <a:r>
              <a:rPr lang="pl-PL" sz="1800" b="0" i="0" u="none" strike="noStrike" dirty="0">
                <a:solidFill>
                  <a:srgbClr val="000000"/>
                </a:solidFill>
                <a:effectLst/>
                <a:latin typeface="Arial" panose="020B0604020202020204" pitchFamily="34" charset="0"/>
              </a:rPr>
              <a:t> dostał nowa opcję, która pozwala nam zdecydować czy chcemy używać SSR i SSG</a:t>
            </a:r>
          </a:p>
          <a:p>
            <a:pPr marL="0" lvl="0" indent="0" algn="l" rtl="0">
              <a:spcBef>
                <a:spcPts val="0"/>
              </a:spcBef>
              <a:spcAft>
                <a:spcPts val="0"/>
              </a:spcAft>
              <a:buNone/>
            </a:pPr>
            <a:r>
              <a:rPr lang="pl-PL" sz="1800" b="0" i="0" u="none" strike="noStrike" dirty="0" err="1">
                <a:solidFill>
                  <a:srgbClr val="000000"/>
                </a:solidFill>
                <a:effectLst/>
                <a:latin typeface="Arial" panose="020B0604020202020204" pitchFamily="34" charset="0"/>
              </a:rPr>
              <a:t>Hydration</a:t>
            </a:r>
            <a:r>
              <a:rPr lang="pl-PL" sz="1800" b="0" i="0" u="none" strike="noStrike" dirty="0">
                <a:solidFill>
                  <a:srgbClr val="000000"/>
                </a:solidFill>
                <a:effectLst/>
                <a:latin typeface="Arial" panose="020B0604020202020204" pitchFamily="34" charset="0"/>
              </a:rPr>
              <a:t> to taka hybryda </a:t>
            </a:r>
            <a:r>
              <a:rPr lang="pl-PL" sz="1800" b="0" i="0" u="none" strike="noStrike" dirty="0" err="1">
                <a:solidFill>
                  <a:srgbClr val="000000"/>
                </a:solidFill>
                <a:effectLst/>
                <a:latin typeface="Arial" panose="020B0604020202020204" pitchFamily="34" charset="0"/>
              </a:rPr>
              <a:t>ssr</a:t>
            </a:r>
            <a:r>
              <a:rPr lang="pl-PL" sz="1800" b="0" i="0" u="none" strike="noStrike" dirty="0">
                <a:solidFill>
                  <a:srgbClr val="000000"/>
                </a:solidFill>
                <a:effectLst/>
                <a:latin typeface="Arial" panose="020B0604020202020204" pitchFamily="34" charset="0"/>
              </a:rPr>
              <a:t> i </a:t>
            </a:r>
            <a:r>
              <a:rPr lang="pl-PL" sz="1800" b="0" i="0" u="none" strike="noStrike" dirty="0" err="1">
                <a:solidFill>
                  <a:srgbClr val="000000"/>
                </a:solidFill>
                <a:effectLst/>
                <a:latin typeface="Arial" panose="020B0604020202020204" pitchFamily="34" charset="0"/>
              </a:rPr>
              <a:t>csr</a:t>
            </a:r>
            <a:endParaRPr lang="pl-PL"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lang="pl-PL" sz="1800" b="0" i="0" u="none" strike="noStrike" dirty="0">
              <a:solidFill>
                <a:srgbClr val="000000"/>
              </a:solidFill>
              <a:effectLst/>
              <a:latin typeface="Arial" panose="020B0604020202020204" pitchFamily="34" charset="0"/>
            </a:endParaRPr>
          </a:p>
          <a:p>
            <a:pPr rtl="0">
              <a:spcBef>
                <a:spcPts val="0"/>
              </a:spcBef>
              <a:spcAft>
                <a:spcPts val="1200"/>
              </a:spcAft>
            </a:pPr>
            <a:r>
              <a:rPr lang="pl-PL" sz="1800" b="0" i="0" u="none" strike="noStrike" dirty="0">
                <a:solidFill>
                  <a:srgbClr val="000000"/>
                </a:solidFill>
                <a:effectLst/>
                <a:latin typeface="Arial" panose="020B0604020202020204" pitchFamily="34" charset="0"/>
              </a:rPr>
              <a:t>Doszły nowe </a:t>
            </a:r>
            <a:r>
              <a:rPr lang="pl-PL" sz="1800" b="0" i="0" u="none" strike="noStrike" dirty="0" err="1">
                <a:solidFill>
                  <a:srgbClr val="000000"/>
                </a:solidFill>
                <a:effectLst/>
                <a:latin typeface="Arial" panose="020B0604020202020204" pitchFamily="34" charset="0"/>
              </a:rPr>
              <a:t>lifecycle</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hooki</a:t>
            </a:r>
            <a:endParaRPr lang="pl-PL" dirty="0">
              <a:effectLst/>
            </a:endParaRPr>
          </a:p>
          <a:p>
            <a:pPr rtl="0" fontAlgn="base">
              <a:spcBef>
                <a:spcPts val="1200"/>
              </a:spcBef>
              <a:spcAft>
                <a:spcPts val="1200"/>
              </a:spcAft>
              <a:buFont typeface="Arial" panose="020B0604020202020204" pitchFamily="34" charset="0"/>
              <a:buChar char="•"/>
            </a:pPr>
            <a:r>
              <a:rPr lang="pl-PL" sz="1800" b="0" i="0" u="none" strike="noStrike" dirty="0" err="1">
                <a:solidFill>
                  <a:srgbClr val="188038"/>
                </a:solidFill>
                <a:effectLst/>
                <a:latin typeface="Roboto Mono" panose="00000009000000000000" pitchFamily="49" charset="0"/>
              </a:rPr>
              <a:t>afterRender</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callback</a:t>
            </a:r>
            <a:r>
              <a:rPr lang="pl-PL" sz="1800" b="0" i="0" u="none" strike="noStrike" dirty="0">
                <a:solidFill>
                  <a:srgbClr val="000000"/>
                </a:solidFill>
                <a:effectLst/>
                <a:latin typeface="Arial" panose="020B0604020202020204" pitchFamily="34" charset="0"/>
              </a:rPr>
              <a:t>, który zostanie wywołany za każdym razem, gdy aplikacja zakończy </a:t>
            </a:r>
            <a:r>
              <a:rPr lang="pl-PL" sz="1800" b="0" i="0" u="none" strike="noStrike" dirty="0" err="1">
                <a:solidFill>
                  <a:srgbClr val="000000"/>
                </a:solidFill>
                <a:effectLst/>
                <a:latin typeface="Arial" panose="020B0604020202020204" pitchFamily="34" charset="0"/>
              </a:rPr>
              <a:t>renderowanie</a:t>
            </a:r>
            <a:r>
              <a:rPr lang="pl-PL" sz="1800" b="0" i="0" u="none" strike="noStrike" dirty="0">
                <a:solidFill>
                  <a:srgbClr val="000000"/>
                </a:solidFill>
                <a:effectLst/>
                <a:latin typeface="Arial" panose="020B0604020202020204" pitchFamily="34" charset="0"/>
              </a:rPr>
              <a:t>.</a:t>
            </a:r>
          </a:p>
          <a:p>
            <a:r>
              <a:rPr lang="pl-PL" sz="1800" b="0" i="0" u="none" strike="noStrike" dirty="0" err="1">
                <a:solidFill>
                  <a:srgbClr val="188038"/>
                </a:solidFill>
                <a:effectLst/>
                <a:latin typeface="Roboto Mono" panose="00000009000000000000" pitchFamily="49" charset="0"/>
              </a:rPr>
              <a:t>afterNextRender</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callback</a:t>
            </a:r>
            <a:r>
              <a:rPr lang="pl-PL" sz="1800" b="0" i="0" u="none" strike="noStrike" dirty="0">
                <a:solidFill>
                  <a:srgbClr val="000000"/>
                </a:solidFill>
                <a:effectLst/>
                <a:latin typeface="Arial" panose="020B0604020202020204" pitchFamily="34" charset="0"/>
              </a:rPr>
              <a:t>, który zostanie wywołany przy następnym zakończeniu </a:t>
            </a:r>
            <a:r>
              <a:rPr lang="pl-PL" sz="1800" b="0" i="0" u="none" strike="noStrike" dirty="0" err="1">
                <a:solidFill>
                  <a:srgbClr val="000000"/>
                </a:solidFill>
                <a:effectLst/>
                <a:latin typeface="Arial" panose="020B0604020202020204" pitchFamily="34" charset="0"/>
              </a:rPr>
              <a:t>renderowania</a:t>
            </a:r>
            <a:r>
              <a:rPr lang="pl-PL" sz="1800" b="0" i="0" u="none" strike="noStrike" dirty="0">
                <a:solidFill>
                  <a:srgbClr val="000000"/>
                </a:solidFill>
                <a:effectLst/>
                <a:latin typeface="Arial" panose="020B0604020202020204" pitchFamily="34" charset="0"/>
              </a:rPr>
              <a:t> aplikacji.</a:t>
            </a:r>
            <a:endParaRPr dirty="0"/>
          </a:p>
        </p:txBody>
      </p:sp>
      <p:sp>
        <p:nvSpPr>
          <p:cNvPr id="137" name="Google Shape;137;p5:notes">
            <a:extLst>
              <a:ext uri="{FF2B5EF4-FFF2-40B4-BE49-F238E27FC236}">
                <a16:creationId xmlns:a16="http://schemas.microsoft.com/office/drawing/2014/main" id="{E37934CD-7DF5-9FBD-6F9D-D412FF61129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24</a:t>
            </a:fld>
            <a:endParaRPr/>
          </a:p>
        </p:txBody>
      </p:sp>
    </p:spTree>
    <p:extLst>
      <p:ext uri="{BB962C8B-B14F-4D97-AF65-F5344CB8AC3E}">
        <p14:creationId xmlns:p14="http://schemas.microsoft.com/office/powerpoint/2010/main" val="360022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426E7126-D618-750E-7AAA-1577656FFA65}"/>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CF293A7A-770A-5538-1D7A-76A1651FC2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928502A6-C175-1E08-CF2B-4E937EC08BA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l-PL" sz="1800" b="0" i="0" u="none" strike="noStrike" dirty="0">
                <a:solidFill>
                  <a:srgbClr val="000000"/>
                </a:solidFill>
                <a:effectLst/>
                <a:latin typeface="Arial" panose="020B0604020202020204" pitchFamily="34" charset="0"/>
              </a:rPr>
              <a:t>sygnały to bardzo rozległy temat i w pewnym stopniu został omówiony przed Dawida(wskazuje na Dawida) w swojej poprzedniej prezentacji na </a:t>
            </a:r>
            <a:r>
              <a:rPr lang="pl-PL" sz="1800" b="0" i="0" u="none" strike="noStrike" dirty="0" err="1">
                <a:solidFill>
                  <a:srgbClr val="000000"/>
                </a:solidFill>
                <a:effectLst/>
                <a:latin typeface="Arial" panose="020B0604020202020204" pitchFamily="34" charset="0"/>
              </a:rPr>
              <a:t>angular-wrocław</a:t>
            </a:r>
            <a:r>
              <a:rPr lang="pl-PL" sz="1800" b="0"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To co chciałbym tu po krótce pokazać to rozwój </a:t>
            </a:r>
            <a:r>
              <a:rPr lang="pl-PL" sz="1800" b="0" i="0" u="none" strike="noStrike" dirty="0" err="1">
                <a:solidFill>
                  <a:srgbClr val="000000"/>
                </a:solidFill>
                <a:effectLst/>
                <a:latin typeface="Arial" panose="020B0604020202020204" pitchFamily="34" charset="0"/>
              </a:rPr>
              <a:t>ficzera</a:t>
            </a:r>
            <a:r>
              <a:rPr lang="pl-PL" sz="1800" b="0" i="0" u="none" strike="noStrike" dirty="0">
                <a:solidFill>
                  <a:srgbClr val="000000"/>
                </a:solidFill>
                <a:effectLst/>
                <a:latin typeface="Arial" panose="020B0604020202020204" pitchFamily="34" charset="0"/>
              </a:rPr>
              <a:t> od czasu </a:t>
            </a:r>
            <a:r>
              <a:rPr lang="pl-PL" sz="1800" b="0" i="0" u="none" strike="noStrike" dirty="0" err="1">
                <a:solidFill>
                  <a:srgbClr val="000000"/>
                </a:solidFill>
                <a:effectLst/>
                <a:latin typeface="Arial" panose="020B0604020202020204" pitchFamily="34" charset="0"/>
              </a:rPr>
              <a:t>releasu</a:t>
            </a:r>
            <a:r>
              <a:rPr lang="pl-PL" sz="1800" b="0" i="0" u="none" strike="noStrike" dirty="0">
                <a:solidFill>
                  <a:srgbClr val="000000"/>
                </a:solidFill>
                <a:effectLst/>
                <a:latin typeface="Arial" panose="020B0604020202020204" pitchFamily="34" charset="0"/>
              </a:rPr>
              <a:t> v17:</a:t>
            </a:r>
            <a:endParaRPr lang="pl-PL" dirty="0">
              <a:effectLst/>
            </a:endParaRPr>
          </a:p>
          <a:p>
            <a:pPr marL="0" lvl="0" indent="0" algn="l" rtl="0">
              <a:spcBef>
                <a:spcPts val="0"/>
              </a:spcBef>
              <a:spcAft>
                <a:spcPts val="0"/>
              </a:spcAft>
              <a:buNone/>
            </a:pPr>
            <a:endParaRPr dirty="0"/>
          </a:p>
        </p:txBody>
      </p:sp>
      <p:sp>
        <p:nvSpPr>
          <p:cNvPr id="137" name="Google Shape;137;p5:notes">
            <a:extLst>
              <a:ext uri="{FF2B5EF4-FFF2-40B4-BE49-F238E27FC236}">
                <a16:creationId xmlns:a16="http://schemas.microsoft.com/office/drawing/2014/main" id="{BDCD2DE5-FD4A-4B49-6904-4C91A6478CA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25</a:t>
            </a:fld>
            <a:endParaRPr/>
          </a:p>
        </p:txBody>
      </p:sp>
    </p:spTree>
    <p:extLst>
      <p:ext uri="{BB962C8B-B14F-4D97-AF65-F5344CB8AC3E}">
        <p14:creationId xmlns:p14="http://schemas.microsoft.com/office/powerpoint/2010/main" val="2040156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0E7F2A01-777A-D2F1-6592-5E7EC01EA771}"/>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635E0D3C-B794-726B-5CD3-3894D033B1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3B12E146-5736-8127-9640-3FE1D7CD1DC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D057C241-BF9B-7552-D2F2-24F7493171F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26</a:t>
            </a:fld>
            <a:endParaRPr/>
          </a:p>
        </p:txBody>
      </p:sp>
    </p:spTree>
    <p:extLst>
      <p:ext uri="{BB962C8B-B14F-4D97-AF65-F5344CB8AC3E}">
        <p14:creationId xmlns:p14="http://schemas.microsoft.com/office/powerpoint/2010/main" val="2041870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5F70296C-26FB-FCEB-9E43-91D497FB1C3E}"/>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84AC2CE2-07C0-E29C-5A7F-9A09024526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8D67D8C4-75EB-02AE-7C3C-1E955B2B3A7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6C633F7F-9EE0-A93D-612B-B0D8C194348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27</a:t>
            </a:fld>
            <a:endParaRPr/>
          </a:p>
        </p:txBody>
      </p:sp>
    </p:spTree>
    <p:extLst>
      <p:ext uri="{BB962C8B-B14F-4D97-AF65-F5344CB8AC3E}">
        <p14:creationId xmlns:p14="http://schemas.microsoft.com/office/powerpoint/2010/main" val="1376524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17E73FF2-91F6-5770-37AE-C0225DB9C710}"/>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503990E2-265A-C759-FBAD-0E6CC782FC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73C64DB5-5476-AD38-F14B-F6EEF1D366C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BAF78DDD-5F20-2148-9C1E-3E4CF5E6E97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28</a:t>
            </a:fld>
            <a:endParaRPr/>
          </a:p>
        </p:txBody>
      </p:sp>
    </p:spTree>
    <p:extLst>
      <p:ext uri="{BB962C8B-B14F-4D97-AF65-F5344CB8AC3E}">
        <p14:creationId xmlns:p14="http://schemas.microsoft.com/office/powerpoint/2010/main" val="954752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5B1D292A-E5A9-4430-0D82-7D816940AB53}"/>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5DFBFB5B-C691-BC72-A6D2-E1C30EDCF7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0A7B8339-00C3-8EE8-3DE3-A16BE21F629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FF875DFA-7059-E7FE-416E-73ACE649E30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29</a:t>
            </a:fld>
            <a:endParaRPr/>
          </a:p>
        </p:txBody>
      </p:sp>
    </p:spTree>
    <p:extLst>
      <p:ext uri="{BB962C8B-B14F-4D97-AF65-F5344CB8AC3E}">
        <p14:creationId xmlns:p14="http://schemas.microsoft.com/office/powerpoint/2010/main" val="2621368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44E604B2-17AF-18D2-8897-1EC99149BF39}"/>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A11CFE47-B438-1904-F4C3-9D4076EA75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40E52441-595B-9E90-BA03-6874F4B785D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pl-PL" sz="1800" b="0" i="0" u="none" strike="noStrike" dirty="0">
                <a:solidFill>
                  <a:srgbClr val="000000"/>
                </a:solidFill>
                <a:effectLst/>
                <a:latin typeface="Arial" panose="020B0604020202020204" pitchFamily="34" charset="0"/>
              </a:rPr>
              <a:t>Zauważmy, że parametr info można przekazywać zarówno programistycznie, jak i za pomocą deklaratywnego interfejsu API routera. Pobierając bieżącą nawigację i korzystając z obiektu </a:t>
            </a:r>
            <a:r>
              <a:rPr lang="pl-PL" sz="1800" b="0" i="0" u="none" strike="noStrike" dirty="0" err="1">
                <a:solidFill>
                  <a:srgbClr val="000000"/>
                </a:solidFill>
                <a:effectLst/>
                <a:latin typeface="Arial" panose="020B0604020202020204" pitchFamily="34" charset="0"/>
              </a:rPr>
              <a:t>extras</a:t>
            </a:r>
            <a:r>
              <a:rPr lang="pl-PL" sz="1800" b="0" i="0" u="none" strike="noStrike" dirty="0">
                <a:solidFill>
                  <a:srgbClr val="000000"/>
                </a:solidFill>
                <a:effectLst/>
                <a:latin typeface="Arial" panose="020B0604020202020204" pitchFamily="34" charset="0"/>
              </a:rPr>
              <a:t>, możesz uzyskać parametr info.</a:t>
            </a:r>
            <a:endParaRPr lang="pl-PL" sz="2800" dirty="0">
              <a:effectLst/>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 Należy zauważyć, że ten parametr info nie jest przechowywany w historii przeglądarki, więc jeśli klikniemy przycisk Przejdź do strony głównej, nie zostanie to odzwierciedlone w adresie URL. </a:t>
            </a:r>
            <a:endParaRPr lang="pl-PL" sz="2800" dirty="0">
              <a:effectLst/>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Na przykład, po kliknięciu przycisku Przejdź do strony głównej, zauważymy, że nic nie pojawia się w adresie URL, więc dodatkowy parametr info nie jest przechowywany w stosie historii. </a:t>
            </a:r>
          </a:p>
          <a:p>
            <a:pPr rtl="0">
              <a:spcBef>
                <a:spcPts val="1200"/>
              </a:spcBef>
              <a:spcAft>
                <a:spcPts val="1200"/>
              </a:spcAft>
            </a:pPr>
            <a:r>
              <a:rPr lang="pl-PL" sz="1800" b="0" i="0" u="none" strike="noStrike" dirty="0">
                <a:solidFill>
                  <a:srgbClr val="000000"/>
                </a:solidFill>
                <a:effectLst/>
                <a:latin typeface="Arial" panose="020B0604020202020204" pitchFamily="34" charset="0"/>
              </a:rPr>
              <a:t>Jeśli ponownie naciśniemy przycisk Wstecz i Dalej, parametr info nie zostanie przekazany. Parametr info to czysto przemijająca informacja, którą możesz chcieć użyć w pewnych sytuacjach. </a:t>
            </a:r>
          </a:p>
          <a:p>
            <a:pPr rtl="0">
              <a:spcBef>
                <a:spcPts val="1200"/>
              </a:spcBef>
              <a:spcAft>
                <a:spcPts val="1200"/>
              </a:spcAft>
            </a:pPr>
            <a:r>
              <a:rPr lang="pl-PL" sz="1800" b="0" i="0" u="none" strike="noStrike" dirty="0">
                <a:solidFill>
                  <a:srgbClr val="000000"/>
                </a:solidFill>
                <a:effectLst/>
                <a:latin typeface="Arial" panose="020B0604020202020204" pitchFamily="34" charset="0"/>
              </a:rPr>
              <a:t>Większość czasu nie jest to funkcja, której używałbyś codziennie, ale jeśli kiedykolwiek będziesz musiał przekazać dodatkowe informacje w określonej nawigacji bez przechowywania ich w adresie URL, teraz istnieje sposób do tego za pomocą standardowego interfejsu API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a:t>
            </a:r>
            <a:endParaRPr lang="pl-PL" sz="2800" dirty="0">
              <a:effectLst/>
            </a:endParaRPr>
          </a:p>
        </p:txBody>
      </p:sp>
      <p:sp>
        <p:nvSpPr>
          <p:cNvPr id="137" name="Google Shape;137;p5:notes">
            <a:extLst>
              <a:ext uri="{FF2B5EF4-FFF2-40B4-BE49-F238E27FC236}">
                <a16:creationId xmlns:a16="http://schemas.microsoft.com/office/drawing/2014/main" id="{A89AB8F7-3C12-269B-61DE-7385CA98C05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30</a:t>
            </a:fld>
            <a:endParaRPr/>
          </a:p>
        </p:txBody>
      </p:sp>
    </p:spTree>
    <p:extLst>
      <p:ext uri="{BB962C8B-B14F-4D97-AF65-F5344CB8AC3E}">
        <p14:creationId xmlns:p14="http://schemas.microsoft.com/office/powerpoint/2010/main" val="655088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C9A0762A-DCD4-8224-63C3-D6B4FD0983C7}"/>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0F3F7195-01BD-E78A-17FC-27729E9D85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A85AD193-ABAD-FB40-319C-99A877B5BD6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endParaRPr lang="pl-PL" sz="2800" dirty="0">
              <a:effectLst/>
            </a:endParaRPr>
          </a:p>
        </p:txBody>
      </p:sp>
      <p:sp>
        <p:nvSpPr>
          <p:cNvPr id="137" name="Google Shape;137;p5:notes">
            <a:extLst>
              <a:ext uri="{FF2B5EF4-FFF2-40B4-BE49-F238E27FC236}">
                <a16:creationId xmlns:a16="http://schemas.microsoft.com/office/drawing/2014/main" id="{EC16D0F0-33C1-8C6D-1033-1B28E7F75DA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31</a:t>
            </a:fld>
            <a:endParaRPr/>
          </a:p>
        </p:txBody>
      </p:sp>
    </p:spTree>
    <p:extLst>
      <p:ext uri="{BB962C8B-B14F-4D97-AF65-F5344CB8AC3E}">
        <p14:creationId xmlns:p14="http://schemas.microsoft.com/office/powerpoint/2010/main" val="1872882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6C6810C4-1661-C3A4-A4D9-E87304BB9938}"/>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5A3EDB58-FE09-CBF9-682A-B54CC30D00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EDF75678-4420-A4F4-D6CD-C71A753685C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2000"/>
              </a:spcBef>
              <a:spcAft>
                <a:spcPts val="600"/>
              </a:spcAft>
            </a:pPr>
            <a:r>
              <a:rPr lang="en-US" sz="1800" b="0" i="0" u="none" strike="noStrike" dirty="0" err="1">
                <a:solidFill>
                  <a:srgbClr val="000000"/>
                </a:solidFill>
                <a:effectLst/>
                <a:latin typeface="Arial" panose="020B0604020202020204" pitchFamily="34" charset="0"/>
              </a:rPr>
              <a:t>esbuild</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vite</a:t>
            </a:r>
            <a:endParaRPr lang="en-US" sz="28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enabled by default </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since v16</a:t>
            </a:r>
            <a:endParaRPr lang="en-US" sz="280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reported 67% build time improvement</a:t>
            </a:r>
            <a:r>
              <a:rPr lang="en-US" sz="1800" b="0" i="0" u="none" strike="noStrike" dirty="0">
                <a:solidFill>
                  <a:srgbClr val="000000"/>
                </a:solidFill>
                <a:effectLst/>
                <a:latin typeface="Arial" panose="020B0604020202020204" pitchFamily="34" charset="0"/>
              </a:rPr>
              <a:t> in some of their apps</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1800" b="0" i="0" u="none" strike="noStrike" dirty="0" err="1">
                <a:solidFill>
                  <a:srgbClr val="000000"/>
                </a:solidFill>
                <a:effectLst/>
                <a:latin typeface="Arial" panose="020B0604020202020204" pitchFamily="34" charset="0"/>
              </a:rPr>
              <a:t>build</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pipeline</a:t>
            </a:r>
            <a:r>
              <a:rPr lang="pl-PL" sz="1800" b="0" i="0" u="none" strike="noStrike" dirty="0">
                <a:solidFill>
                  <a:srgbClr val="000000"/>
                </a:solidFill>
                <a:effectLst/>
                <a:latin typeface="Arial" panose="020B0604020202020204" pitchFamily="34" charset="0"/>
              </a:rPr>
              <a:t> został zaktualizowany, gdy używamy </a:t>
            </a:r>
            <a:r>
              <a:rPr lang="pl-PL" sz="1800" b="0" i="0" u="none" strike="noStrike" dirty="0" err="1">
                <a:solidFill>
                  <a:srgbClr val="000000"/>
                </a:solidFill>
                <a:effectLst/>
                <a:latin typeface="Arial" panose="020B0604020202020204" pitchFamily="34" charset="0"/>
              </a:rPr>
              <a:t>hybrid</a:t>
            </a:r>
            <a:r>
              <a:rPr lang="pl-PL" sz="1800" b="0" i="0" u="none" strike="noStrike" dirty="0">
                <a:solidFill>
                  <a:srgbClr val="000000"/>
                </a:solidFill>
                <a:effectLst/>
                <a:latin typeface="Arial" panose="020B0604020202020204" pitchFamily="34" charset="0"/>
              </a:rPr>
              <a:t> renderingu. </a:t>
            </a:r>
            <a:r>
              <a:rPr lang="pl-PL" sz="1800" b="1" i="0" u="none" strike="noStrike" dirty="0">
                <a:solidFill>
                  <a:srgbClr val="000000"/>
                </a:solidFill>
                <a:effectLst/>
                <a:latin typeface="Arial" panose="020B0604020202020204" pitchFamily="34" charset="0"/>
              </a:rPr>
              <a:t>Dzięki SSR i SSG możesz zaobserwować nawet do 87% poprawy szybkości w przypadku polecenia </a:t>
            </a:r>
            <a:r>
              <a:rPr lang="pl-PL" sz="1800" b="1" i="0" u="none" strike="noStrike" dirty="0" err="1">
                <a:solidFill>
                  <a:srgbClr val="000000"/>
                </a:solidFill>
                <a:effectLst/>
                <a:latin typeface="Arial" panose="020B0604020202020204" pitchFamily="34" charset="0"/>
              </a:rPr>
              <a:t>ng</a:t>
            </a:r>
            <a:r>
              <a:rPr lang="pl-PL" sz="1800" b="1" i="0" u="none" strike="noStrike" dirty="0">
                <a:solidFill>
                  <a:srgbClr val="000000"/>
                </a:solidFill>
                <a:effectLst/>
                <a:latin typeface="Arial" panose="020B0604020202020204" pitchFamily="34" charset="0"/>
              </a:rPr>
              <a:t> </a:t>
            </a:r>
            <a:r>
              <a:rPr lang="pl-PL" sz="1800" b="1" i="0" u="none" strike="noStrike" dirty="0" err="1">
                <a:solidFill>
                  <a:srgbClr val="000000"/>
                </a:solidFill>
                <a:effectLst/>
                <a:latin typeface="Arial" panose="020B0604020202020204" pitchFamily="34" charset="0"/>
              </a:rPr>
              <a:t>build</a:t>
            </a:r>
            <a:r>
              <a:rPr lang="pl-PL" sz="1800" b="1" i="0" u="none" strike="noStrike" dirty="0">
                <a:solidFill>
                  <a:srgbClr val="000000"/>
                </a:solidFill>
                <a:effectLst/>
                <a:latin typeface="Arial" panose="020B0604020202020204" pitchFamily="34" charset="0"/>
              </a:rPr>
              <a:t> oraz 80% szybszej pętli edycji-odświeżania dla polecenia </a:t>
            </a:r>
            <a:r>
              <a:rPr lang="pl-PL" sz="1800" b="1" i="0" u="none" strike="noStrike" dirty="0" err="1">
                <a:solidFill>
                  <a:srgbClr val="000000"/>
                </a:solidFill>
                <a:effectLst/>
                <a:latin typeface="Arial" panose="020B0604020202020204" pitchFamily="34" charset="0"/>
              </a:rPr>
              <a:t>ng</a:t>
            </a:r>
            <a:r>
              <a:rPr lang="pl-PL" sz="1800" b="1" i="0" u="none" strike="noStrike" dirty="0">
                <a:solidFill>
                  <a:srgbClr val="000000"/>
                </a:solidFill>
                <a:effectLst/>
                <a:latin typeface="Arial" panose="020B0604020202020204" pitchFamily="34" charset="0"/>
              </a:rPr>
              <a:t> </a:t>
            </a:r>
            <a:r>
              <a:rPr lang="pl-PL" sz="1800" b="1" i="0" u="none" strike="noStrike" dirty="0" err="1">
                <a:solidFill>
                  <a:srgbClr val="000000"/>
                </a:solidFill>
                <a:effectLst/>
                <a:latin typeface="Arial" panose="020B0604020202020204" pitchFamily="34" charset="0"/>
              </a:rPr>
              <a:t>serve</a:t>
            </a:r>
            <a:r>
              <a:rPr lang="pl-PL" sz="1800" b="1"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endParaRPr lang="en-US" sz="2800" dirty="0">
              <a:effectLst/>
            </a:endParaRPr>
          </a:p>
        </p:txBody>
      </p:sp>
      <p:sp>
        <p:nvSpPr>
          <p:cNvPr id="137" name="Google Shape;137;p5:notes">
            <a:extLst>
              <a:ext uri="{FF2B5EF4-FFF2-40B4-BE49-F238E27FC236}">
                <a16:creationId xmlns:a16="http://schemas.microsoft.com/office/drawing/2014/main" id="{84EB682F-DA80-E4AC-1398-5A23B2C6CCA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32</a:t>
            </a:fld>
            <a:endParaRPr/>
          </a:p>
        </p:txBody>
      </p:sp>
    </p:spTree>
    <p:extLst>
      <p:ext uri="{BB962C8B-B14F-4D97-AF65-F5344CB8AC3E}">
        <p14:creationId xmlns:p14="http://schemas.microsoft.com/office/powerpoint/2010/main" val="3871309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67182437-AF2B-E0AB-E634-026E8BAC9F8A}"/>
            </a:ext>
          </a:extLst>
        </p:cNvPr>
        <p:cNvGrpSpPr/>
        <p:nvPr/>
      </p:nvGrpSpPr>
      <p:grpSpPr>
        <a:xfrm>
          <a:off x="0" y="0"/>
          <a:ext cx="0" cy="0"/>
          <a:chOff x="0" y="0"/>
          <a:chExt cx="0" cy="0"/>
        </a:xfrm>
      </p:grpSpPr>
      <p:sp>
        <p:nvSpPr>
          <p:cNvPr id="303" name="Google Shape;303;p20:notes">
            <a:extLst>
              <a:ext uri="{FF2B5EF4-FFF2-40B4-BE49-F238E27FC236}">
                <a16:creationId xmlns:a16="http://schemas.microsoft.com/office/drawing/2014/main" id="{8D3ED8A1-BCEE-C46C-47B0-C9E8A13B48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0:notes">
            <a:extLst>
              <a:ext uri="{FF2B5EF4-FFF2-40B4-BE49-F238E27FC236}">
                <a16:creationId xmlns:a16="http://schemas.microsoft.com/office/drawing/2014/main" id="{F6B0C000-F762-1621-194C-86F397437E1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dirty="0"/>
              <a:t>Dochodzimy do końca prezentacji, zadajmy więc sobie pytanie, czy warto?</a:t>
            </a:r>
            <a:endParaRPr dirty="0"/>
          </a:p>
        </p:txBody>
      </p:sp>
      <p:sp>
        <p:nvSpPr>
          <p:cNvPr id="305" name="Google Shape;305;p20:notes">
            <a:extLst>
              <a:ext uri="{FF2B5EF4-FFF2-40B4-BE49-F238E27FC236}">
                <a16:creationId xmlns:a16="http://schemas.microsoft.com/office/drawing/2014/main" id="{6B02F6C1-070F-D140-1C02-CC38F1EDC97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33</a:t>
            </a:fld>
            <a:endParaRPr/>
          </a:p>
        </p:txBody>
      </p:sp>
    </p:spTree>
    <p:extLst>
      <p:ext uri="{BB962C8B-B14F-4D97-AF65-F5344CB8AC3E}">
        <p14:creationId xmlns:p14="http://schemas.microsoft.com/office/powerpoint/2010/main" val="2230092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7EBFB1BD-4B0A-D15D-EB4D-0B949BDA3A5D}"/>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8FF0973D-941D-C703-B874-795C22174C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0DA56BFC-DA4C-7DCA-6AE4-92C71956BC5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pl-PL" sz="1800" b="0" i="0" u="none" strike="noStrike" dirty="0">
                <a:solidFill>
                  <a:srgbClr val="000000"/>
                </a:solidFill>
                <a:effectLst/>
                <a:latin typeface="Arial" panose="020B0604020202020204" pitchFamily="34" charset="0"/>
              </a:rPr>
              <a:t>Czy warto pchać się w nowe </a:t>
            </a:r>
            <a:r>
              <a:rPr lang="pl-PL" sz="1800" b="0" i="0" u="none" strike="noStrike" dirty="0" err="1">
                <a:solidFill>
                  <a:srgbClr val="000000"/>
                </a:solidFill>
                <a:effectLst/>
                <a:latin typeface="Arial" panose="020B0604020202020204" pitchFamily="34" charset="0"/>
              </a:rPr>
              <a:t>ficzery</a:t>
            </a:r>
            <a:r>
              <a:rPr lang="pl-PL" sz="1800" b="0" i="0" u="none" strike="noStrike" dirty="0">
                <a:solidFill>
                  <a:srgbClr val="000000"/>
                </a:solidFill>
                <a:effectLst/>
                <a:latin typeface="Arial" panose="020B0604020202020204" pitchFamily="34" charset="0"/>
              </a:rPr>
              <a:t>? Łatki?</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Wchodzenie </a:t>
            </a:r>
            <a:r>
              <a:rPr lang="pl-PL" sz="1800" b="0" i="0" u="none" strike="noStrike" dirty="0" err="1">
                <a:solidFill>
                  <a:srgbClr val="000000"/>
                </a:solidFill>
                <a:effectLst/>
                <a:latin typeface="Arial" panose="020B0604020202020204" pitchFamily="34" charset="0"/>
              </a:rPr>
              <a:t>odrazu</a:t>
            </a:r>
            <a:r>
              <a:rPr lang="pl-PL" sz="1800" b="0" i="0" u="none" strike="noStrike" dirty="0">
                <a:solidFill>
                  <a:srgbClr val="000000"/>
                </a:solidFill>
                <a:effectLst/>
                <a:latin typeface="Arial" panose="020B0604020202020204" pitchFamily="34" charset="0"/>
              </a:rPr>
              <a:t> w </a:t>
            </a:r>
            <a:r>
              <a:rPr lang="pl-PL" sz="1800" b="0" i="0" u="none" strike="noStrike" dirty="0" err="1">
                <a:solidFill>
                  <a:srgbClr val="000000"/>
                </a:solidFill>
                <a:effectLst/>
                <a:latin typeface="Arial" panose="020B0604020202020204" pitchFamily="34" charset="0"/>
              </a:rPr>
              <a:t>control-flow</a:t>
            </a:r>
            <a:r>
              <a:rPr lang="pl-PL" sz="1800" b="0" i="0" u="none" strike="noStrike" dirty="0">
                <a:solidFill>
                  <a:srgbClr val="000000"/>
                </a:solidFill>
                <a:effectLst/>
                <a:latin typeface="Arial" panose="020B0604020202020204" pitchFamily="34" charset="0"/>
              </a:rPr>
              <a:t> i przerabianie całej </a:t>
            </a:r>
            <a:r>
              <a:rPr lang="pl-PL" sz="1800" b="0" i="0" u="none" strike="noStrike" dirty="0" err="1">
                <a:solidFill>
                  <a:srgbClr val="000000"/>
                </a:solidFill>
                <a:effectLst/>
                <a:latin typeface="Arial" panose="020B0604020202020204" pitchFamily="34" charset="0"/>
              </a:rPr>
              <a:t>apki</a:t>
            </a:r>
            <a:r>
              <a:rPr lang="pl-PL" sz="1800" b="0" i="0" u="none" strike="noStrike" dirty="0">
                <a:solidFill>
                  <a:srgbClr val="000000"/>
                </a:solidFill>
                <a:effectLst/>
                <a:latin typeface="Arial" panose="020B0604020202020204" pitchFamily="34" charset="0"/>
              </a:rPr>
              <a:t> chwilę po wyjściu update to raczej słaby pomysł, a poza tym czysto biznesowo, żaden biznes nie dałby nam przepisać całej </a:t>
            </a:r>
            <a:r>
              <a:rPr lang="pl-PL" sz="1800" b="0" i="0" u="none" strike="noStrike" dirty="0" err="1">
                <a:solidFill>
                  <a:srgbClr val="000000"/>
                </a:solidFill>
                <a:effectLst/>
                <a:latin typeface="Arial" panose="020B0604020202020204" pitchFamily="34" charset="0"/>
              </a:rPr>
              <a:t>apki</a:t>
            </a:r>
            <a:endParaRPr lang="pl-PL" sz="1800" b="0" i="0" u="none" strike="noStrike" dirty="0">
              <a:solidFill>
                <a:srgbClr val="000000"/>
              </a:solidFill>
              <a:effectLst/>
              <a:latin typeface="Arial" panose="020B0604020202020204" pitchFamily="34" charset="0"/>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Wielkość projektu</a:t>
            </a:r>
          </a:p>
          <a:p>
            <a:pPr rtl="0">
              <a:spcBef>
                <a:spcPts val="1200"/>
              </a:spcBef>
              <a:spcAft>
                <a:spcPts val="1200"/>
              </a:spcAft>
            </a:pPr>
            <a:r>
              <a:rPr lang="pl-PL" sz="1800" b="0" i="0" u="none" strike="noStrike" dirty="0">
                <a:solidFill>
                  <a:srgbClr val="000000"/>
                </a:solidFill>
                <a:effectLst/>
                <a:latin typeface="Arial" panose="020B0604020202020204" pitchFamily="34" charset="0"/>
              </a:rPr>
              <a:t>Czynnik biznesowy</a:t>
            </a:r>
          </a:p>
          <a:p>
            <a:pPr rtl="0">
              <a:spcBef>
                <a:spcPts val="1200"/>
              </a:spcBef>
              <a:spcAft>
                <a:spcPts val="1200"/>
              </a:spcAft>
            </a:pPr>
            <a:endParaRPr lang="pl-PL" sz="1800" b="0" i="0" u="none" strike="noStrike" dirty="0">
              <a:solidFill>
                <a:srgbClr val="000000"/>
              </a:solidFill>
              <a:effectLst/>
              <a:latin typeface="Arial" panose="020B0604020202020204" pitchFamily="34" charset="0"/>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Rozwiązanie:</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updaty</a:t>
            </a:r>
            <a:r>
              <a:rPr lang="pl-PL" sz="1800" b="0" i="0" u="none" strike="noStrike" dirty="0">
                <a:solidFill>
                  <a:srgbClr val="000000"/>
                </a:solidFill>
                <a:effectLst/>
                <a:latin typeface="Arial" panose="020B0604020202020204" pitchFamily="34" charset="0"/>
              </a:rPr>
              <a:t> w projekcie</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 założenia projektowe</a:t>
            </a:r>
          </a:p>
          <a:p>
            <a:pPr rtl="0">
              <a:spcBef>
                <a:spcPts val="1200"/>
              </a:spcBef>
              <a:spcAft>
                <a:spcPts val="1200"/>
              </a:spcAft>
            </a:pP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refactory</a:t>
            </a:r>
            <a:endParaRPr lang="pl-PL" sz="1800" b="0" i="0" u="none" strike="noStrike" dirty="0">
              <a:solidFill>
                <a:srgbClr val="000000"/>
              </a:solidFill>
              <a:effectLst/>
              <a:latin typeface="Arial" panose="020B0604020202020204" pitchFamily="34" charset="0"/>
            </a:endParaRPr>
          </a:p>
          <a:p>
            <a:pPr rtl="0">
              <a:spcBef>
                <a:spcPts val="1200"/>
              </a:spcBef>
              <a:spcAft>
                <a:spcPts val="1200"/>
              </a:spcAft>
            </a:pPr>
            <a:endParaRPr lang="pl-PL" sz="1800" b="0" i="0" u="none" strike="noStrike" dirty="0">
              <a:solidFill>
                <a:srgbClr val="000000"/>
              </a:solidFill>
              <a:effectLst/>
              <a:latin typeface="Arial" panose="020B0604020202020204" pitchFamily="34" charset="0"/>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Zostawiam was z tym pytanie, każdy musi odpowiedzieć sobie na to pytanie w swoim projekcie/zespole</a:t>
            </a:r>
          </a:p>
        </p:txBody>
      </p:sp>
      <p:sp>
        <p:nvSpPr>
          <p:cNvPr id="137" name="Google Shape;137;p5:notes">
            <a:extLst>
              <a:ext uri="{FF2B5EF4-FFF2-40B4-BE49-F238E27FC236}">
                <a16:creationId xmlns:a16="http://schemas.microsoft.com/office/drawing/2014/main" id="{170992BC-6F9E-273F-F064-80D563605A6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34</a:t>
            </a:fld>
            <a:endParaRPr/>
          </a:p>
        </p:txBody>
      </p:sp>
    </p:spTree>
    <p:extLst>
      <p:ext uri="{BB962C8B-B14F-4D97-AF65-F5344CB8AC3E}">
        <p14:creationId xmlns:p14="http://schemas.microsoft.com/office/powerpoint/2010/main" val="4272770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7" name="Google Shape;327;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A17F1BE6-B84F-F8C0-9162-BD48713F7937}"/>
            </a:ext>
          </a:extLst>
        </p:cNvPr>
        <p:cNvGrpSpPr/>
        <p:nvPr/>
      </p:nvGrpSpPr>
      <p:grpSpPr>
        <a:xfrm>
          <a:off x="0" y="0"/>
          <a:ext cx="0" cy="0"/>
          <a:chOff x="0" y="0"/>
          <a:chExt cx="0" cy="0"/>
        </a:xfrm>
      </p:grpSpPr>
      <p:sp>
        <p:nvSpPr>
          <p:cNvPr id="325" name="Google Shape;325;p22:notes">
            <a:extLst>
              <a:ext uri="{FF2B5EF4-FFF2-40B4-BE49-F238E27FC236}">
                <a16:creationId xmlns:a16="http://schemas.microsoft.com/office/drawing/2014/main" id="{30EE01AD-7E07-63DF-8595-B247A6B918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2:notes">
            <a:extLst>
              <a:ext uri="{FF2B5EF4-FFF2-40B4-BE49-F238E27FC236}">
                <a16:creationId xmlns:a16="http://schemas.microsoft.com/office/drawing/2014/main" id="{395BF306-D3D4-C61B-2853-1D60B3D90A0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7" name="Google Shape;327;p22:notes">
            <a:extLst>
              <a:ext uri="{FF2B5EF4-FFF2-40B4-BE49-F238E27FC236}">
                <a16:creationId xmlns:a16="http://schemas.microsoft.com/office/drawing/2014/main" id="{B9458961-6738-F169-505D-B0D53EA7CAE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38</a:t>
            </a:fld>
            <a:endParaRPr/>
          </a:p>
        </p:txBody>
      </p:sp>
    </p:spTree>
    <p:extLst>
      <p:ext uri="{BB962C8B-B14F-4D97-AF65-F5344CB8AC3E}">
        <p14:creationId xmlns:p14="http://schemas.microsoft.com/office/powerpoint/2010/main" val="136931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0988A066-0A3C-41C1-C1F2-158CBDBEAF6A}"/>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BC2F0A5C-7F33-3245-97DD-071FC5FD225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0821586A-BBA2-D24E-2E0A-467BFB87DD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 dużo tematów do zahaczenia, przelot</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zacznijmy od szybkiego spojrzenia na “plany’ </a:t>
            </a:r>
            <a:r>
              <a:rPr lang="pl-PL" sz="1800" b="0" i="0" u="none" strike="noStrike" dirty="0" err="1">
                <a:solidFill>
                  <a:srgbClr val="000000"/>
                </a:solidFill>
                <a:effectLst/>
                <a:latin typeface="Arial" panose="020B0604020202020204" pitchFamily="34" charset="0"/>
              </a:rPr>
              <a:t>angularowego</a:t>
            </a:r>
            <a:r>
              <a:rPr lang="pl-PL" sz="1800" b="0" i="0" u="none" strike="noStrike" dirty="0">
                <a:solidFill>
                  <a:srgbClr val="000000"/>
                </a:solidFill>
                <a:effectLst/>
                <a:latin typeface="Arial" panose="020B0604020202020204" pitchFamily="34" charset="0"/>
              </a:rPr>
              <a:t> teamu co to </a:t>
            </a:r>
            <a:r>
              <a:rPr lang="pl-PL" sz="1800" b="0" i="0" u="none" strike="noStrike" dirty="0" err="1">
                <a:solidFill>
                  <a:srgbClr val="000000"/>
                </a:solidFill>
                <a:effectLst/>
                <a:latin typeface="Arial" panose="020B0604020202020204" pitchFamily="34" charset="0"/>
              </a:rPr>
              <a:t>releasów</a:t>
            </a:r>
            <a:r>
              <a:rPr lang="pl-PL" sz="1800" b="0" i="0" u="none" strike="noStrike" dirty="0">
                <a:solidFill>
                  <a:srgbClr val="000000"/>
                </a:solidFill>
                <a:effectLst/>
                <a:latin typeface="Arial" panose="020B0604020202020204" pitchFamily="34" charset="0"/>
              </a:rPr>
              <a:t> kolejnych wersji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w prezentacji uwzględniłem niektóre </a:t>
            </a:r>
            <a:r>
              <a:rPr lang="pl-PL" sz="1800" b="0" i="0" u="none" strike="noStrike" dirty="0" err="1">
                <a:solidFill>
                  <a:srgbClr val="000000"/>
                </a:solidFill>
                <a:effectLst/>
                <a:latin typeface="Arial" panose="020B0604020202020204" pitchFamily="34" charset="0"/>
              </a:rPr>
              <a:t>ficzery</a:t>
            </a:r>
            <a:r>
              <a:rPr lang="pl-PL" sz="1800" b="0" i="0" u="none" strike="noStrike" dirty="0">
                <a:solidFill>
                  <a:srgbClr val="000000"/>
                </a:solidFill>
                <a:effectLst/>
                <a:latin typeface="Arial" panose="020B0604020202020204" pitchFamily="34" charset="0"/>
              </a:rPr>
              <a:t> dostępne w wersjach 17.1, 17.2, bo tak naprawdę, większość z </a:t>
            </a:r>
            <a:r>
              <a:rPr lang="pl-PL" sz="1800" b="0" i="0" u="none" strike="noStrike" dirty="0" err="1">
                <a:solidFill>
                  <a:srgbClr val="000000"/>
                </a:solidFill>
                <a:effectLst/>
                <a:latin typeface="Arial" panose="020B0604020202020204" pitchFamily="34" charset="0"/>
              </a:rPr>
              <a:t>ficzerów</a:t>
            </a:r>
            <a:r>
              <a:rPr lang="pl-PL" sz="1800" b="0" i="0" u="none" strike="noStrike" dirty="0">
                <a:solidFill>
                  <a:srgbClr val="000000"/>
                </a:solidFill>
                <a:effectLst/>
                <a:latin typeface="Arial" panose="020B0604020202020204" pitchFamily="34" charset="0"/>
              </a:rPr>
              <a:t> dałoby się rozdzielić i zrobić z nich dedykowaną prezentację</a:t>
            </a:r>
            <a:endParaRPr dirty="0"/>
          </a:p>
        </p:txBody>
      </p:sp>
      <p:sp>
        <p:nvSpPr>
          <p:cNvPr id="149" name="Google Shape;149;p6:notes">
            <a:extLst>
              <a:ext uri="{FF2B5EF4-FFF2-40B4-BE49-F238E27FC236}">
                <a16:creationId xmlns:a16="http://schemas.microsoft.com/office/drawing/2014/main" id="{3FCF3D00-B001-2651-485C-7F02D794CBA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5</a:t>
            </a:fld>
            <a:endParaRPr/>
          </a:p>
        </p:txBody>
      </p:sp>
    </p:spTree>
    <p:extLst>
      <p:ext uri="{BB962C8B-B14F-4D97-AF65-F5344CB8AC3E}">
        <p14:creationId xmlns:p14="http://schemas.microsoft.com/office/powerpoint/2010/main" val="168284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200" b="0" i="0" u="none" strike="noStrike" dirty="0">
                <a:solidFill>
                  <a:srgbClr val="000000"/>
                </a:solidFill>
                <a:effectLst/>
                <a:latin typeface="Arial" panose="020B0604020202020204" pitchFamily="34" charset="0"/>
              </a:rPr>
              <a:t>nie wiem jak wy, ale słysząc o tej zmianie </a:t>
            </a:r>
            <a:r>
              <a:rPr lang="pl-PL" sz="1200" b="0" i="0" u="none" strike="noStrike" dirty="0" err="1">
                <a:solidFill>
                  <a:srgbClr val="000000"/>
                </a:solidFill>
                <a:effectLst/>
                <a:latin typeface="Arial" panose="020B0604020202020204" pitchFamily="34" charset="0"/>
              </a:rPr>
              <a:t>odrazu</a:t>
            </a:r>
            <a:r>
              <a:rPr lang="pl-PL" sz="1200" b="0" i="0" u="none" strike="noStrike" dirty="0">
                <a:solidFill>
                  <a:srgbClr val="000000"/>
                </a:solidFill>
                <a:effectLst/>
                <a:latin typeface="Arial" panose="020B0604020202020204" pitchFamily="34" charset="0"/>
              </a:rPr>
              <a:t> pomyślałem ‘kurde, ale spoko zmiana’.</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Będąc stosunkowo świeży w świecie </a:t>
            </a:r>
            <a:r>
              <a:rPr lang="pl-PL" sz="1200" b="0" i="0" u="none" strike="noStrike" dirty="0" err="1">
                <a:solidFill>
                  <a:srgbClr val="000000"/>
                </a:solidFill>
                <a:effectLst/>
                <a:latin typeface="Arial" panose="020B0604020202020204" pitchFamily="34" charset="0"/>
              </a:rPr>
              <a:t>angulara</a:t>
            </a:r>
            <a:r>
              <a:rPr lang="pl-PL" sz="1200" b="0" i="0" u="none" strike="noStrike" dirty="0">
                <a:solidFill>
                  <a:srgbClr val="000000"/>
                </a:solidFill>
                <a:effectLst/>
                <a:latin typeface="Arial" panose="020B0604020202020204" pitchFamily="34" charset="0"/>
              </a:rPr>
              <a:t>, dyrektywy strukturalne *</a:t>
            </a:r>
            <a:r>
              <a:rPr lang="pl-PL" sz="1200" b="0" i="0" u="none" strike="noStrike" dirty="0" err="1">
                <a:solidFill>
                  <a:srgbClr val="000000"/>
                </a:solidFill>
                <a:effectLst/>
                <a:latin typeface="Arial" panose="020B0604020202020204" pitchFamily="34" charset="0"/>
              </a:rPr>
              <a:t>ngIf</a:t>
            </a:r>
            <a:r>
              <a:rPr lang="pl-PL" sz="1200" b="0" i="0" u="none" strike="noStrike" dirty="0">
                <a:solidFill>
                  <a:srgbClr val="000000"/>
                </a:solidFill>
                <a:effectLst/>
                <a:latin typeface="Arial" panose="020B0604020202020204" pitchFamily="34" charset="0"/>
              </a:rPr>
              <a:t>, czy *</a:t>
            </a:r>
            <a:r>
              <a:rPr lang="pl-PL" sz="1200" b="0" i="0" u="none" strike="noStrike" dirty="0" err="1">
                <a:solidFill>
                  <a:srgbClr val="000000"/>
                </a:solidFill>
                <a:effectLst/>
                <a:latin typeface="Arial" panose="020B0604020202020204" pitchFamily="34" charset="0"/>
              </a:rPr>
              <a:t>ngFor</a:t>
            </a:r>
            <a:r>
              <a:rPr lang="pl-PL" sz="1200" b="0" i="0" u="none" strike="noStrike" dirty="0">
                <a:solidFill>
                  <a:srgbClr val="000000"/>
                </a:solidFill>
                <a:effectLst/>
                <a:latin typeface="Arial" panose="020B0604020202020204" pitchFamily="34" charset="0"/>
              </a:rPr>
              <a:t> wydawały mi się zawsze jakieś nienaturalne. </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Macie wykutą na pamięć składnię </a:t>
            </a:r>
            <a:r>
              <a:rPr lang="pl-PL" sz="1200" b="0" i="0" u="none" strike="noStrike" dirty="0" err="1">
                <a:solidFill>
                  <a:srgbClr val="000000"/>
                </a:solidFill>
                <a:effectLst/>
                <a:latin typeface="Arial" panose="020B0604020202020204" pitchFamily="34" charset="0"/>
              </a:rPr>
              <a:t>trackBy</a:t>
            </a:r>
            <a:r>
              <a:rPr lang="pl-PL" sz="1200" b="0" i="0" u="none" strike="noStrike" dirty="0">
                <a:solidFill>
                  <a:srgbClr val="000000"/>
                </a:solidFill>
                <a:effectLst/>
                <a:latin typeface="Arial" panose="020B0604020202020204" pitchFamily="34" charset="0"/>
              </a:rPr>
              <a:t>?(:D) </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Moim zdaniem, przechodząc z vue, czy </a:t>
            </a:r>
            <a:r>
              <a:rPr lang="pl-PL" sz="1200" b="0" i="0" u="none" strike="noStrike" dirty="0" err="1">
                <a:solidFill>
                  <a:srgbClr val="000000"/>
                </a:solidFill>
                <a:effectLst/>
                <a:latin typeface="Arial" panose="020B0604020202020204" pitchFamily="34" charset="0"/>
              </a:rPr>
              <a:t>reacta</a:t>
            </a:r>
            <a:r>
              <a:rPr lang="pl-PL" sz="1200" b="0" i="0" u="none" strike="noStrike" dirty="0">
                <a:solidFill>
                  <a:srgbClr val="000000"/>
                </a:solidFill>
                <a:effectLst/>
                <a:latin typeface="Arial" panose="020B0604020202020204" pitchFamily="34" charset="0"/>
              </a:rPr>
              <a:t> - człowiek może się czuć zakłopotany nieco inną konwencją. </a:t>
            </a:r>
            <a:br>
              <a:rPr lang="pl-PL" sz="1200" b="0" i="0" u="none" strike="noStrike" dirty="0">
                <a:solidFill>
                  <a:srgbClr val="000000"/>
                </a:solidFill>
                <a:effectLst/>
                <a:latin typeface="Arial" panose="020B0604020202020204" pitchFamily="34" charset="0"/>
              </a:rPr>
            </a:br>
            <a:r>
              <a:rPr lang="pl-PL" sz="1200" b="0" i="0" u="none" strike="noStrike" dirty="0">
                <a:solidFill>
                  <a:srgbClr val="000000"/>
                </a:solidFill>
                <a:effectLst/>
                <a:latin typeface="Arial" panose="020B0604020202020204" pitchFamily="34" charset="0"/>
              </a:rPr>
              <a:t>Team </a:t>
            </a:r>
            <a:r>
              <a:rPr lang="pl-PL" sz="1200" b="0" i="0" u="none" strike="noStrike" dirty="0" err="1">
                <a:solidFill>
                  <a:srgbClr val="000000"/>
                </a:solidFill>
                <a:effectLst/>
                <a:latin typeface="Arial" panose="020B0604020202020204" pitchFamily="34" charset="0"/>
              </a:rPr>
              <a:t>angulara</a:t>
            </a:r>
            <a:r>
              <a:rPr lang="pl-PL" sz="1200" b="0" i="0" u="none" strike="noStrike" dirty="0">
                <a:solidFill>
                  <a:srgbClr val="000000"/>
                </a:solidFill>
                <a:effectLst/>
                <a:latin typeface="Arial" panose="020B0604020202020204" pitchFamily="34" charset="0"/>
              </a:rPr>
              <a:t> wprowadził nam nową składnię, nazwijmy ją blokową - która daje nam funkcję, przy pomocy deklaratywnych interfejsów.</a:t>
            </a:r>
            <a:endParaRPr dirty="0"/>
          </a:p>
        </p:txBody>
      </p:sp>
      <p:sp>
        <p:nvSpPr>
          <p:cNvPr id="137" name="Google Shape;13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 Bardziej ergonomiczna składnia - </a:t>
            </a:r>
            <a:r>
              <a:rPr lang="pl-PL" sz="1800" dirty="0">
                <a:solidFill>
                  <a:schemeClr val="lt1"/>
                </a:solidFill>
              </a:rPr>
              <a:t>która jest bliższa </a:t>
            </a:r>
            <a:r>
              <a:rPr lang="pl-PL" sz="1800" dirty="0" err="1">
                <a:solidFill>
                  <a:schemeClr val="lt1"/>
                </a:solidFill>
              </a:rPr>
              <a:t>JSowi</a:t>
            </a:r>
            <a:r>
              <a:rPr lang="pl-PL" sz="1800" dirty="0">
                <a:solidFill>
                  <a:schemeClr val="lt1"/>
                </a:solidFill>
              </a:rPr>
              <a:t>, a więc bardziej intuicyjną, próg wejścia jest mniejszy</a:t>
            </a:r>
            <a:br>
              <a:rPr lang="pl-PL" sz="1800" b="0" i="0" u="none" strike="noStrike" dirty="0">
                <a:solidFill>
                  <a:srgbClr val="000000"/>
                </a:solidFill>
                <a:effectLst/>
                <a:latin typeface="Arial" panose="020B0604020202020204" pitchFamily="34" charset="0"/>
              </a:rPr>
            </a:br>
            <a:endParaRPr lang="pl-PL"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 lepsze sprawdzanie typów - </a:t>
            </a:r>
            <a:r>
              <a:rPr lang="pl-PL" sz="1200" dirty="0">
                <a:solidFill>
                  <a:schemeClr val="lt1"/>
                </a:solidFill>
              </a:rPr>
              <a:t>, dzięki zoptymalizowanemu zawężaniu typów</a:t>
            </a:r>
          </a:p>
          <a:p>
            <a:pPr marL="0" lvl="0" indent="0" algn="l" rtl="0">
              <a:spcBef>
                <a:spcPts val="0"/>
              </a:spcBef>
              <a:spcAft>
                <a:spcPts val="0"/>
              </a:spcAft>
              <a:buNone/>
            </a:pPr>
            <a:endParaRPr lang="pl-PL" sz="1200" dirty="0">
              <a:solidFill>
                <a:schemeClr val="lt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l-PL" sz="1200" dirty="0">
                <a:solidFill>
                  <a:schemeClr val="lt1"/>
                </a:solidFill>
              </a:rPr>
              <a:t>- </a:t>
            </a:r>
            <a:r>
              <a:rPr lang="pl-PL" sz="1200" dirty="0">
                <a:solidFill>
                  <a:schemeClr val="lt1"/>
                </a:solidFill>
                <a:latin typeface="Arial"/>
                <a:ea typeface="Arial"/>
                <a:cs typeface="Arial"/>
                <a:sym typeface="Arial"/>
              </a:rPr>
              <a:t>Jest to koncepcja, która istnieje głównie w </a:t>
            </a:r>
            <a:r>
              <a:rPr lang="pl-PL" sz="1200" dirty="0" err="1">
                <a:solidFill>
                  <a:schemeClr val="lt1"/>
                </a:solidFill>
                <a:latin typeface="Arial"/>
                <a:ea typeface="Arial"/>
                <a:cs typeface="Arial"/>
                <a:sym typeface="Arial"/>
              </a:rPr>
              <a:t>build-time</a:t>
            </a:r>
            <a:r>
              <a:rPr lang="pl-PL" sz="1200" dirty="0">
                <a:solidFill>
                  <a:schemeClr val="lt1"/>
                </a:solidFill>
                <a:latin typeface="Arial"/>
                <a:ea typeface="Arial"/>
                <a:cs typeface="Arial"/>
                <a:sym typeface="Arial"/>
              </a:rPr>
              <a:t>, co zmniejsza rozmiar w czasie działania, co może zmniejszyć rozmiar </a:t>
            </a:r>
            <a:r>
              <a:rPr lang="pl-PL" sz="1200" dirty="0" err="1">
                <a:solidFill>
                  <a:schemeClr val="lt1"/>
                </a:solidFill>
                <a:latin typeface="Arial"/>
                <a:ea typeface="Arial"/>
                <a:cs typeface="Arial"/>
                <a:sym typeface="Arial"/>
              </a:rPr>
              <a:t>bundla</a:t>
            </a:r>
            <a:r>
              <a:rPr lang="pl-PL" sz="1200" dirty="0">
                <a:solidFill>
                  <a:schemeClr val="lt1"/>
                </a:solidFill>
                <a:latin typeface="Arial"/>
                <a:ea typeface="Arial"/>
                <a:cs typeface="Arial"/>
                <a:sym typeface="Arial"/>
              </a:rPr>
              <a:t> i dalsze poprawy wyników </a:t>
            </a:r>
            <a:r>
              <a:rPr lang="pl-PL" sz="1200" dirty="0" err="1">
                <a:solidFill>
                  <a:schemeClr val="lt1"/>
                </a:solidFill>
                <a:latin typeface="Arial"/>
                <a:ea typeface="Arial"/>
                <a:cs typeface="Arial"/>
                <a:sym typeface="Arial"/>
              </a:rPr>
              <a:t>Core</a:t>
            </a:r>
            <a:r>
              <a:rPr lang="pl-PL" sz="1200" dirty="0">
                <a:solidFill>
                  <a:schemeClr val="lt1"/>
                </a:solidFill>
                <a:latin typeface="Arial"/>
                <a:ea typeface="Arial"/>
                <a:cs typeface="Arial"/>
                <a:sym typeface="Arial"/>
              </a:rPr>
              <a:t> Web </a:t>
            </a:r>
            <a:r>
              <a:rPr lang="pl-PL" sz="1200" dirty="0" err="1">
                <a:solidFill>
                  <a:schemeClr val="lt1"/>
                </a:solidFill>
                <a:latin typeface="Arial"/>
                <a:ea typeface="Arial"/>
                <a:cs typeface="Arial"/>
                <a:sym typeface="Arial"/>
              </a:rPr>
              <a:t>Vital</a:t>
            </a:r>
            <a:endParaRPr lang="en-US" sz="1200" dirty="0">
              <a:solidFill>
                <a:schemeClr val="lt1"/>
              </a:solidFill>
              <a:latin typeface="Arial"/>
              <a:ea typeface="Arial"/>
              <a:cs typeface="Arial"/>
              <a:sym typeface="Arial"/>
            </a:endParaRPr>
          </a:p>
          <a:p>
            <a:pPr marL="0" lvl="0" indent="0" algn="l" rtl="0">
              <a:spcBef>
                <a:spcPts val="0"/>
              </a:spcBef>
              <a:spcAft>
                <a:spcPts val="0"/>
              </a:spcAft>
              <a:buNone/>
            </a:pPr>
            <a:endParaRPr dirty="0"/>
          </a:p>
        </p:txBody>
      </p:sp>
      <p:sp>
        <p:nvSpPr>
          <p:cNvPr id="149" name="Google Shape;14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85CA5FD6-FD02-BFBE-3E1D-F3A177557A0A}"/>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A364D99F-3ECA-22FD-CC00-61ADCEDD8CB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74D9C06F-C076-61A7-B0B0-156A8413BD1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W nowym podejściu, kod jest o wiele czytelniejszy,</a:t>
            </a:r>
            <a:br>
              <a:rPr lang="pl-PL" sz="1800" b="0" i="0" u="none" strike="noStrike" dirty="0">
                <a:solidFill>
                  <a:srgbClr val="000000"/>
                </a:solidFill>
                <a:effectLst/>
                <a:latin typeface="Arial" panose="020B0604020202020204" pitchFamily="34" charset="0"/>
              </a:rPr>
            </a:br>
            <a:endParaRPr lang="pl-PL" sz="28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Mając możliwość dostarczania treści dla @else bezpośrednio stanowi istotne uproszczenie w porównaniu z klauzulą </a:t>
            </a:r>
            <a:r>
              <a:rPr lang="pl-PL" sz="1800" b="0" i="0" u="none" strike="noStrike" dirty="0" err="1">
                <a:solidFill>
                  <a:srgbClr val="000000"/>
                </a:solidFill>
                <a:effectLst/>
                <a:latin typeface="Arial" panose="020B0604020202020204" pitchFamily="34" charset="0"/>
              </a:rPr>
              <a:t>else</a:t>
            </a:r>
            <a:r>
              <a:rPr lang="pl-PL" sz="1800" b="0" i="0" u="none" strike="noStrike" dirty="0">
                <a:solidFill>
                  <a:srgbClr val="000000"/>
                </a:solidFill>
                <a:effectLst/>
                <a:latin typeface="Arial" panose="020B0604020202020204" pitchFamily="34" charset="0"/>
              </a:rPr>
              <a:t> w starym *</a:t>
            </a:r>
            <a:r>
              <a:rPr lang="pl-PL" sz="1800" b="0" i="0" u="none" strike="noStrike" dirty="0" err="1">
                <a:solidFill>
                  <a:srgbClr val="000000"/>
                </a:solidFill>
                <a:effectLst/>
                <a:latin typeface="Arial" panose="020B0604020202020204" pitchFamily="34" charset="0"/>
              </a:rPr>
              <a:t>ngIf</a:t>
            </a:r>
            <a:r>
              <a:rPr lang="pl-PL" sz="1800" b="0" i="0" u="none" strike="noStrike" dirty="0">
                <a:solidFill>
                  <a:srgbClr val="000000"/>
                </a:solidFill>
                <a:effectLst/>
                <a:latin typeface="Arial" panose="020B0604020202020204" pitchFamily="34" charset="0"/>
              </a:rPr>
              <a:t>.  </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@else </a:t>
            </a:r>
            <a:r>
              <a:rPr lang="pl-PL" sz="1800" b="0" i="0" u="none" strike="noStrike" dirty="0" err="1">
                <a:solidFill>
                  <a:srgbClr val="000000"/>
                </a:solidFill>
                <a:effectLst/>
                <a:latin typeface="Arial" panose="020B0604020202020204" pitchFamily="34" charset="0"/>
              </a:rPr>
              <a:t>if</a:t>
            </a:r>
            <a:r>
              <a:rPr lang="pl-PL" sz="1800" b="0" i="0" u="none" strike="noStrike" dirty="0">
                <a:solidFill>
                  <a:srgbClr val="000000"/>
                </a:solidFill>
                <a:effectLst/>
                <a:latin typeface="Arial" panose="020B0604020202020204" pitchFamily="34" charset="0"/>
              </a:rPr>
              <a:t> wcześniej nie był możliwy do wykonania w takiej formie, jaką znamy z </a:t>
            </a:r>
            <a:r>
              <a:rPr lang="pl-PL" sz="1800" b="0" i="0" u="none" strike="noStrike" dirty="0" err="1">
                <a:solidFill>
                  <a:srgbClr val="000000"/>
                </a:solidFill>
                <a:effectLst/>
                <a:latin typeface="Arial" panose="020B0604020202020204" pitchFamily="34" charset="0"/>
              </a:rPr>
              <a:t>jsa</a:t>
            </a:r>
            <a:r>
              <a:rPr lang="pl-PL" sz="1800" b="0" i="0" u="none" strike="noStrike" dirty="0">
                <a:solidFill>
                  <a:srgbClr val="000000"/>
                </a:solidFill>
                <a:effectLst/>
                <a:latin typeface="Arial" panose="020B0604020202020204" pitchFamily="34" charset="0"/>
              </a:rPr>
              <a:t>, trzeba było robić </a:t>
            </a:r>
            <a:r>
              <a:rPr lang="pl-PL" sz="1800" b="0" i="0" u="none" strike="noStrike" dirty="0" err="1">
                <a:solidFill>
                  <a:srgbClr val="000000"/>
                </a:solidFill>
                <a:effectLst/>
                <a:latin typeface="Arial" panose="020B0604020202020204" pitchFamily="34" charset="0"/>
              </a:rPr>
              <a:t>workaroundy</a:t>
            </a:r>
            <a:r>
              <a:rPr lang="pl-PL" sz="1800" b="0" i="0" u="none" strike="noStrike" dirty="0">
                <a:solidFill>
                  <a:srgbClr val="000000"/>
                </a:solidFill>
                <a:effectLst/>
                <a:latin typeface="Arial" panose="020B0604020202020204" pitchFamily="34" charset="0"/>
              </a:rPr>
              <a:t>. </a:t>
            </a:r>
            <a:endParaRPr lang="pl-PL" sz="2800" dirty="0">
              <a:effectLst/>
            </a:endParaRPr>
          </a:p>
        </p:txBody>
      </p:sp>
      <p:sp>
        <p:nvSpPr>
          <p:cNvPr id="149" name="Google Shape;149;p6:notes">
            <a:extLst>
              <a:ext uri="{FF2B5EF4-FFF2-40B4-BE49-F238E27FC236}">
                <a16:creationId xmlns:a16="http://schemas.microsoft.com/office/drawing/2014/main" id="{A12CF156-4E7D-82F6-5700-5B16C6976E6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8</a:t>
            </a:fld>
            <a:endParaRPr/>
          </a:p>
        </p:txBody>
      </p:sp>
    </p:spTree>
    <p:extLst>
      <p:ext uri="{BB962C8B-B14F-4D97-AF65-F5344CB8AC3E}">
        <p14:creationId xmlns:p14="http://schemas.microsoft.com/office/powerpoint/2010/main" val="304035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27050B04-2AED-6C60-8056-F27C8600A617}"/>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D8666536-2831-23B2-5289-6CAF72FD6F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9FC4E4F8-2DBE-9108-E734-939AC44D6EF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a:t>
            </a:r>
            <a:r>
              <a:rPr lang="pl-PL" sz="1800" b="0" i="0" u="none" strike="noStrike" dirty="0" err="1">
                <a:solidFill>
                  <a:srgbClr val="000000"/>
                </a:solidFill>
                <a:effectLst/>
                <a:latin typeface="Arial" panose="020B0604020202020204" pitchFamily="34" charset="0"/>
              </a:rPr>
              <a:t>ngSwitch</a:t>
            </a:r>
            <a:r>
              <a:rPr lang="pl-PL" sz="1800" b="0" i="0" u="none" strike="noStrike" dirty="0">
                <a:solidFill>
                  <a:srgbClr val="000000"/>
                </a:solidFill>
                <a:effectLst/>
                <a:latin typeface="Arial" panose="020B0604020202020204" pitchFamily="34" charset="0"/>
              </a:rPr>
              <a:t> też zmienił swój wygląd, według mnie jest to bardziej ergonomiczne podejście:</a:t>
            </a:r>
            <a:endParaRPr lang="pl-PL" sz="2800" dirty="0">
              <a:effectLst/>
            </a:endParaRPr>
          </a:p>
        </p:txBody>
      </p:sp>
      <p:sp>
        <p:nvSpPr>
          <p:cNvPr id="149" name="Google Shape;149;p6:notes">
            <a:extLst>
              <a:ext uri="{FF2B5EF4-FFF2-40B4-BE49-F238E27FC236}">
                <a16:creationId xmlns:a16="http://schemas.microsoft.com/office/drawing/2014/main" id="{2E1BA7A1-7720-8B01-504B-4F66CC5988A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9</a:t>
            </a:fld>
            <a:endParaRPr/>
          </a:p>
        </p:txBody>
      </p:sp>
    </p:spTree>
    <p:extLst>
      <p:ext uri="{BB962C8B-B14F-4D97-AF65-F5344CB8AC3E}">
        <p14:creationId xmlns:p14="http://schemas.microsoft.com/office/powerpoint/2010/main" val="1549766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15"/>
        <p:cNvGrpSpPr/>
        <p:nvPr/>
      </p:nvGrpSpPr>
      <p:grpSpPr>
        <a:xfrm>
          <a:off x="0" y="0"/>
          <a:ext cx="0" cy="0"/>
          <a:chOff x="0" y="0"/>
          <a:chExt cx="0" cy="0"/>
        </a:xfrm>
      </p:grpSpPr>
      <p:sp>
        <p:nvSpPr>
          <p:cNvPr id="16" name="Google Shape;16;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5183188" y="987425"/>
            <a:ext cx="6172200" cy="4873625"/>
          </a:xfrm>
          <a:prstGeom prst="rect">
            <a:avLst/>
          </a:prstGeom>
          <a:noFill/>
          <a:ln>
            <a:noFill/>
          </a:ln>
        </p:spPr>
      </p:sp>
      <p:sp>
        <p:nvSpPr>
          <p:cNvPr id="68" name="Google Shape;68;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l-P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jpg"/><Relationship Id="rId7" Type="http://schemas.openxmlformats.org/officeDocument/2006/relationships/customXml" Target="../ink/ink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customXml" Target="../ink/ink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krausest.github.io/js-framework-benchmark/current.html"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hyperlink" Target="https://blog.angular.io/introducing-angular-v17-4d7033312e4b" TargetMode="Externa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blog.angular.io/introducing-angular-v17-4d7033312e4b"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blog.angular.io/introducing-angular-v17-4d7033312e4b" TargetMode="External"/><Relationship Id="rId5" Type="http://schemas.openxmlformats.org/officeDocument/2006/relationships/image" Target="../media/image2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angular.io/guide/defer" TargetMode="External"/><Relationship Id="rId5" Type="http://schemas.openxmlformats.org/officeDocument/2006/relationships/image" Target="../media/image27.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angular.io/guide/hydration"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gif"/><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blog.angular-university.io/angular-signal-inputs/" TargetMode="External"/><Relationship Id="rId5" Type="http://schemas.openxmlformats.org/officeDocument/2006/relationships/image" Target="../media/image31.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blog.angular-university.io/angular-signal-inputs/" TargetMode="External"/><Relationship Id="rId5" Type="http://schemas.openxmlformats.org/officeDocument/2006/relationships/image" Target="../media/image32.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blog.angular-university.io/angular-signal-inputs/" TargetMode="External"/><Relationship Id="rId5" Type="http://schemas.openxmlformats.org/officeDocument/2006/relationships/image" Target="../media/image34.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blog.angular-university.io/angular-signal-inputs/"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pl.linkedin.com/in/przemys%C5%82aw-soko%C5%82owski"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bboysokol"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hyperlink" Target="https://blog.angular.io/introducing-angular-v17-4d7033312e4b"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blog.angular.io/introducing-angular-v17-4d7033312e4b"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hyperlink" Target="https://blog.angular-university.io/angular-17-2-release/" TargetMode="External"/><Relationship Id="rId3" Type="http://schemas.openxmlformats.org/officeDocument/2006/relationships/image" Target="../media/image1.jpg"/><Relationship Id="rId7" Type="http://schemas.openxmlformats.org/officeDocument/2006/relationships/hyperlink" Target="https://blog.angular-university.io/angular-17-1-release/"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hyperlink" Target="https://www.youtube.com/watch?v=36Hcx7kRYDg" TargetMode="External"/><Relationship Id="rId11" Type="http://schemas.openxmlformats.org/officeDocument/2006/relationships/hyperlink" Target="https://angular.io/guide/hydration" TargetMode="External"/><Relationship Id="rId5" Type="http://schemas.openxmlformats.org/officeDocument/2006/relationships/hyperlink" Target="https://blog.angular.io/introducing-angular-v17-4d7033312e4b" TargetMode="External"/><Relationship Id="rId10" Type="http://schemas.openxmlformats.org/officeDocument/2006/relationships/hyperlink" Target="https://blog.angular-university.io/angular-signal-inputs" TargetMode="External"/><Relationship Id="rId4" Type="http://schemas.openxmlformats.org/officeDocument/2006/relationships/image" Target="../media/image40.png"/><Relationship Id="rId9" Type="http://schemas.openxmlformats.org/officeDocument/2006/relationships/hyperlink" Target="https://krausest.github.io/js-framework-benchmark/current.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angular.io/guide/releases#release-schedule"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solidFill>
            <a:srgbClr val="202020"/>
          </a:solidFill>
          <a:ln>
            <a:noFill/>
          </a:ln>
        </p:spPr>
      </p:pic>
      <p:sp>
        <p:nvSpPr>
          <p:cNvPr id="90" name="Google Shape;90;p1"/>
          <p:cNvSpPr txBox="1"/>
          <p:nvPr/>
        </p:nvSpPr>
        <p:spPr>
          <a:xfrm>
            <a:off x="3876411" y="2829295"/>
            <a:ext cx="4414974"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7400" b="1" i="0" u="none" strike="noStrike" cap="none" dirty="0">
                <a:solidFill>
                  <a:schemeClr val="lt1"/>
                </a:solidFill>
                <a:latin typeface="Arial"/>
                <a:ea typeface="Arial"/>
                <a:cs typeface="Arial"/>
                <a:sym typeface="Arial"/>
              </a:rPr>
              <a:t>cześć</a:t>
            </a:r>
            <a:endParaRPr dirty="0"/>
          </a:p>
        </p:txBody>
      </p:sp>
      <p:sp>
        <p:nvSpPr>
          <p:cNvPr id="91" name="Google Shape;91;p1"/>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3" name="Google Shape;93;p1" descr="Obraz zawierający obiekt, zegar, rysunek, znak&#10;&#10;Opis wygenerowany automatycznie"/>
          <p:cNvPicPr preferRelativeResize="0"/>
          <p:nvPr/>
        </p:nvPicPr>
        <p:blipFill rotWithShape="1">
          <a:blip r:embed="rId4">
            <a:alphaModFix/>
          </a:blip>
          <a:srcRect/>
          <a:stretch/>
        </p:blipFill>
        <p:spPr>
          <a:xfrm>
            <a:off x="6671830" y="2061443"/>
            <a:ext cx="809734" cy="767851"/>
          </a:xfrm>
          <a:prstGeom prst="rect">
            <a:avLst/>
          </a:prstGeom>
          <a:noFill/>
          <a:ln>
            <a:noFill/>
          </a:ln>
        </p:spPr>
      </p:pic>
      <p:pic>
        <p:nvPicPr>
          <p:cNvPr id="94" name="Google Shape;94;p1"/>
          <p:cNvPicPr preferRelativeResize="0"/>
          <p:nvPr/>
        </p:nvPicPr>
        <p:blipFill rotWithShape="1">
          <a:blip r:embed="rId5">
            <a:alphaModFix/>
          </a:blip>
          <a:srcRect/>
          <a:stretch/>
        </p:blipFill>
        <p:spPr>
          <a:xfrm>
            <a:off x="422763" y="369463"/>
            <a:ext cx="1202501" cy="43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1B18826B-B064-8A7D-E5EC-B6FB09467782}"/>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B48CA086-9680-8CE1-F7C5-06D2FEB2F84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4" name="Google Shape;154;p6" descr="Obraz zawierający obserwacja, siedzi, mężczyzna, jasne&#10;&#10;Opis wygenerowany automatycznie">
            <a:extLst>
              <a:ext uri="{FF2B5EF4-FFF2-40B4-BE49-F238E27FC236}">
                <a16:creationId xmlns:a16="http://schemas.microsoft.com/office/drawing/2014/main" id="{05909774-CF88-B95C-593C-129C4714ECB0}"/>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36F91092-BFC7-B855-09E2-7BF74BC564EE}"/>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2" name="Znak minus 1">
            <a:extLst>
              <a:ext uri="{FF2B5EF4-FFF2-40B4-BE49-F238E27FC236}">
                <a16:creationId xmlns:a16="http://schemas.microsoft.com/office/drawing/2014/main" id="{FD97AA99-CBBC-5D10-AFB5-22FCC2027356}"/>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0C0842FD-242C-29FC-1B5C-C4D8B851B013}"/>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7D4B9A7E-FA19-6723-FAF1-C15E28B77798}"/>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D2ECC84B-6786-457C-CA2B-A0A0160482E2}"/>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FFD43441-8505-692F-29F5-317F66D884B1}"/>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66BBA62E-B0C5-8100-D6F7-584DE6DD6769}"/>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EC5F7D7D-A4B8-13E3-9372-9D8E975AE6E4}"/>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28FA26E7-2784-9500-0544-54A3E8A3B0AC}"/>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FB5E8DAD-4666-0758-DE3C-F158EF7F9FF2}"/>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B47D8F8B-7E00-3A73-8686-4F46F35C85ED}"/>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9DCBD2CD-19AF-103B-3C87-3CB4B718FCD4}"/>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68B22247-F216-C2E6-7682-B7D13D834A51}"/>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8D786499-72E7-8F8C-9A7A-716B64FD72D9}"/>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9" name="Obraz 18" descr="Obraz zawierający tekst, zrzut ekranu, Czcionka, design&#10;&#10;Opis wygenerowany automatycznie">
            <a:extLst>
              <a:ext uri="{FF2B5EF4-FFF2-40B4-BE49-F238E27FC236}">
                <a16:creationId xmlns:a16="http://schemas.microsoft.com/office/drawing/2014/main" id="{3310D318-61D9-CAD3-AF39-6715F29DEF4D}"/>
              </a:ext>
            </a:extLst>
          </p:cNvPr>
          <p:cNvPicPr>
            <a:picLocks noChangeAspect="1"/>
          </p:cNvPicPr>
          <p:nvPr/>
        </p:nvPicPr>
        <p:blipFill>
          <a:blip r:embed="rId5"/>
          <a:stretch>
            <a:fillRect/>
          </a:stretch>
        </p:blipFill>
        <p:spPr>
          <a:xfrm>
            <a:off x="1475679" y="3090743"/>
            <a:ext cx="9341740" cy="3242640"/>
          </a:xfrm>
          <a:prstGeom prst="rect">
            <a:avLst/>
          </a:prstGeom>
        </p:spPr>
      </p:pic>
      <p:pic>
        <p:nvPicPr>
          <p:cNvPr id="23" name="Obraz 22" descr="Obraz zawierający tekst, zrzut ekranu, Czcionka, System operacyjny&#10;&#10;Opis wygenerowany automatycznie">
            <a:extLst>
              <a:ext uri="{FF2B5EF4-FFF2-40B4-BE49-F238E27FC236}">
                <a16:creationId xmlns:a16="http://schemas.microsoft.com/office/drawing/2014/main" id="{61F3582A-F7B1-1411-321C-565C2349DFC7}"/>
              </a:ext>
            </a:extLst>
          </p:cNvPr>
          <p:cNvPicPr>
            <a:picLocks noChangeAspect="1"/>
          </p:cNvPicPr>
          <p:nvPr/>
        </p:nvPicPr>
        <p:blipFill>
          <a:blip r:embed="rId6"/>
          <a:stretch>
            <a:fillRect/>
          </a:stretch>
        </p:blipFill>
        <p:spPr>
          <a:xfrm>
            <a:off x="3031147" y="125749"/>
            <a:ext cx="6096000" cy="3303251"/>
          </a:xfrm>
          <a:prstGeom prst="rect">
            <a:avLst/>
          </a:prstGeom>
        </p:spPr>
      </p:pic>
      <mc:AlternateContent xmlns:mc="http://schemas.openxmlformats.org/markup-compatibility/2006">
        <mc:Choice xmlns:p14="http://schemas.microsoft.com/office/powerpoint/2010/main" Requires="p14">
          <p:contentPart p14:bwMode="auto" r:id="rId7">
            <p14:nvContentPartPr>
              <p14:cNvPr id="25" name="Pismo odręczne 24">
                <a:extLst>
                  <a:ext uri="{FF2B5EF4-FFF2-40B4-BE49-F238E27FC236}">
                    <a16:creationId xmlns:a16="http://schemas.microsoft.com/office/drawing/2014/main" id="{17E42C16-FB1D-4C48-7818-8AAD9C069821}"/>
                  </a:ext>
                </a:extLst>
              </p14:cNvPr>
              <p14:cNvContentPartPr/>
              <p14:nvPr/>
            </p14:nvContentPartPr>
            <p14:xfrm>
              <a:off x="6198407" y="5095411"/>
              <a:ext cx="639360" cy="37800"/>
            </p14:xfrm>
          </p:contentPart>
        </mc:Choice>
        <mc:Fallback>
          <p:pic>
            <p:nvPicPr>
              <p:cNvPr id="25" name="Pismo odręczne 24">
                <a:extLst>
                  <a:ext uri="{FF2B5EF4-FFF2-40B4-BE49-F238E27FC236}">
                    <a16:creationId xmlns:a16="http://schemas.microsoft.com/office/drawing/2014/main" id="{17E42C16-FB1D-4C48-7818-8AAD9C069821}"/>
                  </a:ext>
                </a:extLst>
              </p:cNvPr>
              <p:cNvPicPr/>
              <p:nvPr/>
            </p:nvPicPr>
            <p:blipFill>
              <a:blip r:embed="rId8"/>
              <a:stretch>
                <a:fillRect/>
              </a:stretch>
            </p:blipFill>
            <p:spPr>
              <a:xfrm>
                <a:off x="6192287" y="5089291"/>
                <a:ext cx="6516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6" name="Pismo odręczne 25">
                <a:extLst>
                  <a:ext uri="{FF2B5EF4-FFF2-40B4-BE49-F238E27FC236}">
                    <a16:creationId xmlns:a16="http://schemas.microsoft.com/office/drawing/2014/main" id="{5B8F1DAC-1C00-49FA-B651-6076F1AC78F1}"/>
                  </a:ext>
                </a:extLst>
              </p14:cNvPr>
              <p14:cNvContentPartPr/>
              <p14:nvPr/>
            </p14:nvContentPartPr>
            <p14:xfrm>
              <a:off x="6343847" y="4830811"/>
              <a:ext cx="612000" cy="39240"/>
            </p14:xfrm>
          </p:contentPart>
        </mc:Choice>
        <mc:Fallback>
          <p:pic>
            <p:nvPicPr>
              <p:cNvPr id="26" name="Pismo odręczne 25">
                <a:extLst>
                  <a:ext uri="{FF2B5EF4-FFF2-40B4-BE49-F238E27FC236}">
                    <a16:creationId xmlns:a16="http://schemas.microsoft.com/office/drawing/2014/main" id="{5B8F1DAC-1C00-49FA-B651-6076F1AC78F1}"/>
                  </a:ext>
                </a:extLst>
              </p:cNvPr>
              <p:cNvPicPr/>
              <p:nvPr/>
            </p:nvPicPr>
            <p:blipFill>
              <a:blip r:embed="rId10"/>
              <a:stretch>
                <a:fillRect/>
              </a:stretch>
            </p:blipFill>
            <p:spPr>
              <a:xfrm>
                <a:off x="6337727" y="4824691"/>
                <a:ext cx="624240" cy="51480"/>
              </a:xfrm>
              <a:prstGeom prst="rect">
                <a:avLst/>
              </a:prstGeom>
            </p:spPr>
          </p:pic>
        </mc:Fallback>
      </mc:AlternateContent>
    </p:spTree>
    <p:extLst>
      <p:ext uri="{BB962C8B-B14F-4D97-AF65-F5344CB8AC3E}">
        <p14:creationId xmlns:p14="http://schemas.microsoft.com/office/powerpoint/2010/main" val="2248014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1F9D5956-519F-9C58-4325-932B106308B7}"/>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E05EC9FD-9E80-4D0F-DA17-AB3B53BE4688}"/>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923C5BE8-2AFA-D468-2E3E-50900EF28D64}"/>
              </a:ext>
            </a:extLst>
          </p:cNvPr>
          <p:cNvSpPr txBox="1"/>
          <p:nvPr/>
        </p:nvSpPr>
        <p:spPr>
          <a:xfrm>
            <a:off x="519203" y="2440938"/>
            <a:ext cx="3769018"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DB229A2A-D677-2AC5-444E-5C3F5DEB103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8C5C13DA-FAB7-881F-A075-FEC13623E8E2}"/>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A842F687-9693-1D82-74B9-69A7C31983F0}"/>
              </a:ext>
            </a:extLst>
          </p:cNvPr>
          <p:cNvSpPr txBox="1"/>
          <p:nvPr/>
        </p:nvSpPr>
        <p:spPr>
          <a:xfrm>
            <a:off x="1571262" y="3642294"/>
            <a:ext cx="284634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a:t>
            </a:r>
            <a:r>
              <a:rPr lang="pl-PL" sz="2800" dirty="0" err="1">
                <a:solidFill>
                  <a:schemeClr val="lt1"/>
                </a:solidFill>
                <a:latin typeface="Arial"/>
                <a:ea typeface="Arial"/>
                <a:cs typeface="Arial"/>
                <a:sym typeface="Arial"/>
              </a:rPr>
              <a:t>ngFor</a:t>
            </a:r>
            <a:endParaRPr lang="pl-PL" sz="2800" dirty="0">
              <a:solidFill>
                <a:schemeClr val="lt1"/>
              </a:solidFill>
              <a:latin typeface="Arial"/>
              <a:ea typeface="Arial"/>
              <a:cs typeface="Arial"/>
              <a:sym typeface="Arial"/>
            </a:endParaRPr>
          </a:p>
        </p:txBody>
      </p:sp>
      <p:pic>
        <p:nvPicPr>
          <p:cNvPr id="4" name="Obraz 3" descr="Obraz zawierający tekst, zrzut ekranu, Czcionka, System operacyjny&#10;&#10;Opis wygenerowany automatycznie">
            <a:extLst>
              <a:ext uri="{FF2B5EF4-FFF2-40B4-BE49-F238E27FC236}">
                <a16:creationId xmlns:a16="http://schemas.microsoft.com/office/drawing/2014/main" id="{D63F9B48-8989-4F89-4184-BFD1487D3E5D}"/>
              </a:ext>
            </a:extLst>
          </p:cNvPr>
          <p:cNvPicPr>
            <a:picLocks noChangeAspect="1"/>
          </p:cNvPicPr>
          <p:nvPr/>
        </p:nvPicPr>
        <p:blipFill>
          <a:blip r:embed="rId5"/>
          <a:stretch>
            <a:fillRect/>
          </a:stretch>
        </p:blipFill>
        <p:spPr>
          <a:xfrm>
            <a:off x="4540908" y="1220469"/>
            <a:ext cx="7269023" cy="4417062"/>
          </a:xfrm>
          <a:prstGeom prst="rect">
            <a:avLst/>
          </a:prstGeom>
        </p:spPr>
      </p:pic>
      <p:sp>
        <p:nvSpPr>
          <p:cNvPr id="2" name="Znak minus 1">
            <a:extLst>
              <a:ext uri="{FF2B5EF4-FFF2-40B4-BE49-F238E27FC236}">
                <a16:creationId xmlns:a16="http://schemas.microsoft.com/office/drawing/2014/main" id="{AC53A797-65ED-5804-6186-3AD6172DDFEE}"/>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FB75FFF-7521-9283-DA76-3CBC3B28422D}"/>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Znak minus 5">
            <a:extLst>
              <a:ext uri="{FF2B5EF4-FFF2-40B4-BE49-F238E27FC236}">
                <a16:creationId xmlns:a16="http://schemas.microsoft.com/office/drawing/2014/main" id="{4EBF51AE-B014-E725-0113-3A16621C814C}"/>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F9C0B72B-60BE-7E11-5EC2-A89C036337FA}"/>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38CBB352-1EA0-2EE4-3819-1EFB15F0C155}"/>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98B1259D-4596-EC50-F45F-59CFF90AF5FE}"/>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36FA818D-4F3B-2CD8-8D79-8006F1A52104}"/>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2D449485-A4DA-696F-1552-6FB072461A22}"/>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AAF4FCB0-0290-EDF0-CAE7-48AA41D71542}"/>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2830796D-6E40-DEA7-0EE9-2B3FA43BC9C9}"/>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299F5B37-947E-28E4-98E0-7883B5016D60}"/>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F46BF39B-B3A7-2B64-C305-079C7975C16A}"/>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0C90E4A2-F038-71D3-50F4-FD9E8EA1A814}"/>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416291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5DB25EB9-4FE4-368C-C538-99879168CCD9}"/>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74AD5ED0-DD7C-1963-77AA-7EBA0ABA595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4" name="Google Shape;154;p6" descr="Obraz zawierający obserwacja, siedzi, mężczyzna, jasne&#10;&#10;Opis wygenerowany automatycznie">
            <a:extLst>
              <a:ext uri="{FF2B5EF4-FFF2-40B4-BE49-F238E27FC236}">
                <a16:creationId xmlns:a16="http://schemas.microsoft.com/office/drawing/2014/main" id="{FC5C4BE6-A218-D015-6555-11505F71ABC4}"/>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BE2C7578-A62A-7606-B306-31D8B122B792}"/>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5" name="pole tekstowe 4">
            <a:extLst>
              <a:ext uri="{FF2B5EF4-FFF2-40B4-BE49-F238E27FC236}">
                <a16:creationId xmlns:a16="http://schemas.microsoft.com/office/drawing/2014/main" id="{7183B9E7-25F7-CB1D-DAE0-96C7A9A9C772}"/>
              </a:ext>
            </a:extLst>
          </p:cNvPr>
          <p:cNvSpPr txBox="1"/>
          <p:nvPr/>
        </p:nvSpPr>
        <p:spPr>
          <a:xfrm>
            <a:off x="3688847" y="6207564"/>
            <a:ext cx="6076120" cy="276999"/>
          </a:xfrm>
          <a:prstGeom prst="rect">
            <a:avLst/>
          </a:prstGeom>
          <a:noFill/>
        </p:spPr>
        <p:txBody>
          <a:bodyPr wrap="square" rtlCol="0">
            <a:spAutoFit/>
          </a:bodyPr>
          <a:lstStyle/>
          <a:p>
            <a:r>
              <a:rPr lang="pl-PL" sz="1200" dirty="0">
                <a:solidFill>
                  <a:schemeClr val="bg1">
                    <a:lumMod val="85000"/>
                  </a:schemeClr>
                </a:solidFill>
              </a:rPr>
              <a:t>Źródło: </a:t>
            </a:r>
            <a:r>
              <a:rPr lang="pl-PL" sz="1200" dirty="0">
                <a:solidFill>
                  <a:schemeClr val="bg1">
                    <a:lumMod val="85000"/>
                  </a:schemeClr>
                </a:solidFill>
                <a:hlinkClick r:id="rId5">
                  <a:extLst>
                    <a:ext uri="{A12FA001-AC4F-418D-AE19-62706E023703}">
                      <ahyp:hlinkClr xmlns:ahyp="http://schemas.microsoft.com/office/drawing/2018/hyperlinkcolor" val="tx"/>
                    </a:ext>
                  </a:extLst>
                </a:hlinkClick>
              </a:rPr>
              <a:t>https://krausest.github.io/js-framework-benchmark/current.html</a:t>
            </a:r>
            <a:endParaRPr lang="pl-PL" sz="1200" dirty="0">
              <a:solidFill>
                <a:schemeClr val="bg1">
                  <a:lumMod val="85000"/>
                </a:schemeClr>
              </a:solidFill>
            </a:endParaRPr>
          </a:p>
        </p:txBody>
      </p:sp>
      <p:pic>
        <p:nvPicPr>
          <p:cNvPr id="3" name="Obraz 2">
            <a:extLst>
              <a:ext uri="{FF2B5EF4-FFF2-40B4-BE49-F238E27FC236}">
                <a16:creationId xmlns:a16="http://schemas.microsoft.com/office/drawing/2014/main" id="{D940660E-B67E-01CE-BEE5-8FD3E5C0452C}"/>
              </a:ext>
            </a:extLst>
          </p:cNvPr>
          <p:cNvPicPr>
            <a:picLocks noChangeAspect="1"/>
          </p:cNvPicPr>
          <p:nvPr/>
        </p:nvPicPr>
        <p:blipFill>
          <a:blip r:embed="rId6"/>
          <a:stretch>
            <a:fillRect/>
          </a:stretch>
        </p:blipFill>
        <p:spPr>
          <a:xfrm>
            <a:off x="3989516" y="185631"/>
            <a:ext cx="4246663" cy="6022369"/>
          </a:xfrm>
          <a:prstGeom prst="rect">
            <a:avLst/>
          </a:prstGeom>
        </p:spPr>
      </p:pic>
      <p:sp>
        <p:nvSpPr>
          <p:cNvPr id="6" name="Znak minus 5">
            <a:extLst>
              <a:ext uri="{FF2B5EF4-FFF2-40B4-BE49-F238E27FC236}">
                <a16:creationId xmlns:a16="http://schemas.microsoft.com/office/drawing/2014/main" id="{CC98AC43-8619-2CEF-28C3-37F8DD534AF5}"/>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9783C1F0-D4FF-65F2-FE63-AAC113D7C376}"/>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Znak minus 8">
            <a:extLst>
              <a:ext uri="{FF2B5EF4-FFF2-40B4-BE49-F238E27FC236}">
                <a16:creationId xmlns:a16="http://schemas.microsoft.com/office/drawing/2014/main" id="{1C3713DE-BE7D-7FD5-8F67-947C8242BDB5}"/>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0FF1D29E-4F4E-42C5-18D1-F5FC6BE1D703}"/>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67FBFC64-09BB-E0E4-09E9-D145463FD567}"/>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81E7B028-3097-AF1C-92A0-D89D81D3B2FF}"/>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8D13A20B-5A68-B6AB-F93C-0DFBEB387EB4}"/>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518FFA5A-51CF-DC64-22E4-9740BC37396B}"/>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8B4B78D6-5071-A2E0-08EF-587CE7BCF808}"/>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CB179513-4B04-A895-3FDD-17308EC3063F}"/>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CF6F4FAF-B62D-85AE-E6FF-329F33A48514}"/>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A9F4A1D6-4E35-2020-EE45-29147356DA6F}"/>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Owal 18">
            <a:extLst>
              <a:ext uri="{FF2B5EF4-FFF2-40B4-BE49-F238E27FC236}">
                <a16:creationId xmlns:a16="http://schemas.microsoft.com/office/drawing/2014/main" id="{71F4060B-D759-E36F-EC6A-26B5D679B91F}"/>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24958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551A8FBC-8CE8-AF61-5A0F-43F41E9F9A75}"/>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3D60AE65-CEAA-401A-8826-8DFBA1FF957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1B4F0B0B-AA74-6F2D-ECB9-86F8DBDFECA6}"/>
              </a:ext>
            </a:extLst>
          </p:cNvPr>
          <p:cNvSpPr txBox="1"/>
          <p:nvPr/>
        </p:nvSpPr>
        <p:spPr>
          <a:xfrm>
            <a:off x="1746173" y="1673659"/>
            <a:ext cx="64897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C92B1A74-AE13-86C8-2036-28C8E3C09602}"/>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54CC91DD-939C-0F3B-B556-AA25EAF284F4}"/>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A078947E-ECAB-27C5-D984-DF0EF86407BD}"/>
              </a:ext>
            </a:extLst>
          </p:cNvPr>
          <p:cNvSpPr txBox="1"/>
          <p:nvPr/>
        </p:nvSpPr>
        <p:spPr>
          <a:xfrm>
            <a:off x="2618323" y="2221514"/>
            <a:ext cx="4900983"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migracja</a:t>
            </a:r>
          </a:p>
        </p:txBody>
      </p:sp>
      <p:pic>
        <p:nvPicPr>
          <p:cNvPr id="3" name="Obraz 2" descr="Obraz zawierający tekst, zrzut ekranu, Czcionka, design&#10;&#10;Opis wygenerowany automatycznie">
            <a:extLst>
              <a:ext uri="{FF2B5EF4-FFF2-40B4-BE49-F238E27FC236}">
                <a16:creationId xmlns:a16="http://schemas.microsoft.com/office/drawing/2014/main" id="{37705EAB-9C98-1E91-A487-38F12C5C48FA}"/>
              </a:ext>
            </a:extLst>
          </p:cNvPr>
          <p:cNvPicPr>
            <a:picLocks noChangeAspect="1"/>
          </p:cNvPicPr>
          <p:nvPr/>
        </p:nvPicPr>
        <p:blipFill>
          <a:blip r:embed="rId5"/>
          <a:stretch>
            <a:fillRect/>
          </a:stretch>
        </p:blipFill>
        <p:spPr>
          <a:xfrm>
            <a:off x="2167591" y="2497525"/>
            <a:ext cx="7186616" cy="2862858"/>
          </a:xfrm>
          <a:prstGeom prst="rect">
            <a:avLst/>
          </a:prstGeom>
        </p:spPr>
      </p:pic>
      <p:sp>
        <p:nvSpPr>
          <p:cNvPr id="2" name="Znak minus 1">
            <a:extLst>
              <a:ext uri="{FF2B5EF4-FFF2-40B4-BE49-F238E27FC236}">
                <a16:creationId xmlns:a16="http://schemas.microsoft.com/office/drawing/2014/main" id="{98F79716-8D36-EC3B-F62A-B879EF8EF6A0}"/>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692E8508-EAE7-CEA1-30A2-3CA98E676EC1}"/>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92B657C4-C109-E097-18EC-75375F91855D}"/>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4F43140C-F543-5F86-9A71-47B3271D96C8}"/>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44BE9266-276A-CDF1-72A7-9B35DA1A5192}"/>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968D88CF-6788-A2B6-B3AF-25C250B61030}"/>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9535D334-8C57-DA3F-53EF-A96FA8670CC6}"/>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376D8B99-4078-B4D5-332D-8AE206CD0541}"/>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4FAEFE2A-B8DB-E076-B06A-74A7675849A5}"/>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CA54432F-62DF-C1E1-81D4-0FDDC971C3A7}"/>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C99EB6E7-6253-6772-CB64-23DB761FEE3D}"/>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BC1881EB-C189-DDF6-0E49-4A032C56399A}"/>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9B8B9EB2-DF13-2F7A-CA1C-486A8429BD20}"/>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84542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865FFBC9-0853-B0BE-6A9F-92CDA6B6484D}"/>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119BC634-B0D8-D592-54C2-F34C68801469}"/>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4" name="Google Shape;154;p6" descr="Obraz zawierający obserwacja, siedzi, mężczyzna, jasne&#10;&#10;Opis wygenerowany automatycznie">
            <a:extLst>
              <a:ext uri="{FF2B5EF4-FFF2-40B4-BE49-F238E27FC236}">
                <a16:creationId xmlns:a16="http://schemas.microsoft.com/office/drawing/2014/main" id="{067A617B-3DEF-9EB0-8329-1D47E4EAF2E2}"/>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516A0BA7-27A9-588D-C1CE-077CB953DC08}"/>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4" name="Obraz 3" descr="Obraz zawierający tekst, kreskówka, ssak, Animacja&#10;&#10;Opis wygenerowany automatycznie">
            <a:extLst>
              <a:ext uri="{FF2B5EF4-FFF2-40B4-BE49-F238E27FC236}">
                <a16:creationId xmlns:a16="http://schemas.microsoft.com/office/drawing/2014/main" id="{3B3EA781-9F8C-00CC-DCC9-9A70722C5AE4}"/>
              </a:ext>
            </a:extLst>
          </p:cNvPr>
          <p:cNvPicPr>
            <a:picLocks noChangeAspect="1"/>
          </p:cNvPicPr>
          <p:nvPr/>
        </p:nvPicPr>
        <p:blipFill>
          <a:blip r:embed="rId5"/>
          <a:stretch>
            <a:fillRect/>
          </a:stretch>
        </p:blipFill>
        <p:spPr>
          <a:xfrm>
            <a:off x="1967962" y="141408"/>
            <a:ext cx="8256075" cy="6195633"/>
          </a:xfrm>
          <a:prstGeom prst="rect">
            <a:avLst/>
          </a:prstGeom>
        </p:spPr>
      </p:pic>
      <p:sp>
        <p:nvSpPr>
          <p:cNvPr id="2" name="Znak minus 1">
            <a:extLst>
              <a:ext uri="{FF2B5EF4-FFF2-40B4-BE49-F238E27FC236}">
                <a16:creationId xmlns:a16="http://schemas.microsoft.com/office/drawing/2014/main" id="{94886CDE-3B8D-FAE0-A659-C032547B174D}"/>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A7CB62DF-175E-6F06-A2CD-8FCB1B4BAF49}"/>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A1406645-B0F0-26F6-2457-189C042A7BEB}"/>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B0671429-C5FB-6EF0-A7B1-525D9A3A7001}"/>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1ED8602C-EF11-873F-DC2E-DFB962C58955}"/>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F4DB5442-438F-ACDC-8401-A5CCF2635801}"/>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C392290B-9791-29EE-4757-5785370A3CE7}"/>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396A5E34-60E7-54AA-4D52-5E954A350412}"/>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C55AEE5F-BCA9-1669-70B2-6832409CA9A5}"/>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645947B8-6499-E2B9-85B0-A37EF4484AB2}"/>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549A0551-D5C0-9909-421A-DCE2BA8557AA}"/>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7E9669DB-ACEB-24EE-7D8B-012C085DE803}"/>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A18F4CA6-060D-BC83-12B3-98E314EC3D08}"/>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604618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4855147B-D001-1B2A-AE59-042326D0329D}"/>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F627336C-2461-0CAD-DA17-4B439BE2C113}"/>
              </a:ext>
            </a:extLst>
          </p:cNvPr>
          <p:cNvPicPr preferRelativeResize="0"/>
          <p:nvPr/>
        </p:nvPicPr>
        <p:blipFill rotWithShape="1">
          <a:blip r:embed="rId3">
            <a:alphaModFix/>
          </a:blip>
          <a:srcRect/>
          <a:stretch/>
        </p:blipFill>
        <p:spPr>
          <a:xfrm>
            <a:off x="0" y="-591036"/>
            <a:ext cx="12192000" cy="7449036"/>
          </a:xfrm>
          <a:prstGeom prst="rect">
            <a:avLst/>
          </a:prstGeom>
          <a:noFill/>
          <a:ln>
            <a:noFill/>
          </a:ln>
        </p:spPr>
      </p:pic>
      <p:sp>
        <p:nvSpPr>
          <p:cNvPr id="140" name="Google Shape;140;p5">
            <a:extLst>
              <a:ext uri="{FF2B5EF4-FFF2-40B4-BE49-F238E27FC236}">
                <a16:creationId xmlns:a16="http://schemas.microsoft.com/office/drawing/2014/main" id="{9281468A-4A7B-FB68-BFD6-BE469599AFBF}"/>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0290FF24-9CD8-81F8-6D83-C99D8A9C5931}"/>
              </a:ext>
            </a:extLst>
          </p:cNvPr>
          <p:cNvSpPr txBox="1"/>
          <p:nvPr/>
        </p:nvSpPr>
        <p:spPr>
          <a:xfrm>
            <a:off x="145474" y="1244714"/>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rPr>
              <a:t>Branding</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9835FDBD-EDE9-CF18-E5AA-B949D6FF60E8}"/>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F1265B51-4D93-B946-19F5-8337171F4272}"/>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BF63FB5E-5DD8-4583-70C3-812CB9D6909E}"/>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B59D4804-E84A-6BC2-D683-C78CD55B30E9}"/>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172" name="Picture 4">
            <a:extLst>
              <a:ext uri="{FF2B5EF4-FFF2-40B4-BE49-F238E27FC236}">
                <a16:creationId xmlns:a16="http://schemas.microsoft.com/office/drawing/2014/main" id="{8A8DF62B-E115-A153-1CCA-C3F7E8C27E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941" y="1877117"/>
            <a:ext cx="7242118" cy="3103765"/>
          </a:xfrm>
          <a:prstGeom prst="rect">
            <a:avLst/>
          </a:prstGeom>
          <a:noFill/>
          <a:extLst>
            <a:ext uri="{909E8E84-426E-40DD-AFC4-6F175D3DCCD1}">
              <a14:hiddenFill xmlns:a14="http://schemas.microsoft.com/office/drawing/2010/main">
                <a:solidFill>
                  <a:srgbClr val="FFFFFF"/>
                </a:solidFill>
              </a14:hiddenFill>
            </a:ext>
          </a:extLst>
        </p:spPr>
      </p:pic>
      <p:sp>
        <p:nvSpPr>
          <p:cNvPr id="15" name="Znak minus 14">
            <a:extLst>
              <a:ext uri="{FF2B5EF4-FFF2-40B4-BE49-F238E27FC236}">
                <a16:creationId xmlns:a16="http://schemas.microsoft.com/office/drawing/2014/main" id="{312C9C1D-FD92-2E09-4271-38CA0241BCC8}"/>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FD6074C1-12A0-A32E-8E8E-4BA3F9947A60}"/>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D8994729-9BD1-4354-7022-3A43CA3D34CC}"/>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E8B2CFFD-C72D-BC8B-4493-C14D521D8B63}"/>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Owal 18">
            <a:extLst>
              <a:ext uri="{FF2B5EF4-FFF2-40B4-BE49-F238E27FC236}">
                <a16:creationId xmlns:a16="http://schemas.microsoft.com/office/drawing/2014/main" id="{68C2892C-B2A5-B416-A0F0-9E1AAEC16D3D}"/>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Owal 19">
            <a:extLst>
              <a:ext uri="{FF2B5EF4-FFF2-40B4-BE49-F238E27FC236}">
                <a16:creationId xmlns:a16="http://schemas.microsoft.com/office/drawing/2014/main" id="{2D41B7EF-9834-7652-047B-1557DDA90E72}"/>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Owal 20">
            <a:extLst>
              <a:ext uri="{FF2B5EF4-FFF2-40B4-BE49-F238E27FC236}">
                <a16:creationId xmlns:a16="http://schemas.microsoft.com/office/drawing/2014/main" id="{AACBEB35-C32D-A424-FDA5-07BD6C7C6B1E}"/>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Owal 21">
            <a:extLst>
              <a:ext uri="{FF2B5EF4-FFF2-40B4-BE49-F238E27FC236}">
                <a16:creationId xmlns:a16="http://schemas.microsoft.com/office/drawing/2014/main" id="{566FD319-B128-B73A-6EF8-8A955C218BB6}"/>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Owal 22">
            <a:extLst>
              <a:ext uri="{FF2B5EF4-FFF2-40B4-BE49-F238E27FC236}">
                <a16:creationId xmlns:a16="http://schemas.microsoft.com/office/drawing/2014/main" id="{B48688AD-6A4B-5986-9023-B8C5F1280F7C}"/>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Owal 23">
            <a:extLst>
              <a:ext uri="{FF2B5EF4-FFF2-40B4-BE49-F238E27FC236}">
                <a16:creationId xmlns:a16="http://schemas.microsoft.com/office/drawing/2014/main" id="{6E17BC1F-0B3C-E6E5-10C4-1183BCB3A6C6}"/>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Owal 24">
            <a:extLst>
              <a:ext uri="{FF2B5EF4-FFF2-40B4-BE49-F238E27FC236}">
                <a16:creationId xmlns:a16="http://schemas.microsoft.com/office/drawing/2014/main" id="{C9B551A7-DED8-9BC2-95CC-1AADF3F17C0A}"/>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Owal 25">
            <a:extLst>
              <a:ext uri="{FF2B5EF4-FFF2-40B4-BE49-F238E27FC236}">
                <a16:creationId xmlns:a16="http://schemas.microsoft.com/office/drawing/2014/main" id="{52FA4C76-4488-E07B-5D3B-4073F7269FEB}"/>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Owal 26">
            <a:extLst>
              <a:ext uri="{FF2B5EF4-FFF2-40B4-BE49-F238E27FC236}">
                <a16:creationId xmlns:a16="http://schemas.microsoft.com/office/drawing/2014/main" id="{299A32A8-E427-DC7E-03CD-6AC1B20A51DE}"/>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Znak minus 27">
            <a:extLst>
              <a:ext uri="{FF2B5EF4-FFF2-40B4-BE49-F238E27FC236}">
                <a16:creationId xmlns:a16="http://schemas.microsoft.com/office/drawing/2014/main" id="{E13D27B0-6BB6-4613-FA84-6ACF120CC9E5}"/>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98018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BFD176C6-34B6-043F-6684-A1EF54F1E80F}"/>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E6344969-A369-B8C1-D60E-AD433265AC8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36C94093-8F80-285A-013F-3BC837E49A7A}"/>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0AC95FA6-5DDE-E1A2-E3CA-FA2657B5DCDA}"/>
              </a:ext>
            </a:extLst>
          </p:cNvPr>
          <p:cNvSpPr txBox="1"/>
          <p:nvPr/>
        </p:nvSpPr>
        <p:spPr>
          <a:xfrm>
            <a:off x="-24021" y="322819"/>
            <a:ext cx="1220633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a:solidFill>
                  <a:schemeClr val="lt1"/>
                </a:solidFill>
                <a:latin typeface="Arial"/>
                <a:ea typeface="Arial"/>
                <a:cs typeface="Arial"/>
                <a:sym typeface="Arial"/>
              </a:rPr>
              <a:t>Dokumentacja</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BDE7BCE4-AAC3-57B0-144B-7D3951F48C84}"/>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5A03063D-1969-36C5-B7C7-A66549D603CB}"/>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EE8FD0BA-8BCC-3101-85DF-012EE707EDF5}"/>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79827F7A-EEBF-090E-16B7-B9795DF2CF3B}"/>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 name="Obraz 6" descr="Obraz zawierający tekst, zrzut ekranu, oprogramowanie, Strona internetowa&#10;&#10;Opis wygenerowany automatycznie">
            <a:extLst>
              <a:ext uri="{FF2B5EF4-FFF2-40B4-BE49-F238E27FC236}">
                <a16:creationId xmlns:a16="http://schemas.microsoft.com/office/drawing/2014/main" id="{0953DFA3-97CD-8EEA-DEA0-E71EFA4ACFBA}"/>
              </a:ext>
            </a:extLst>
          </p:cNvPr>
          <p:cNvPicPr>
            <a:picLocks noChangeAspect="1"/>
          </p:cNvPicPr>
          <p:nvPr/>
        </p:nvPicPr>
        <p:blipFill>
          <a:blip r:embed="rId6"/>
          <a:stretch>
            <a:fillRect/>
          </a:stretch>
        </p:blipFill>
        <p:spPr>
          <a:xfrm>
            <a:off x="2761088" y="1187779"/>
            <a:ext cx="6770921" cy="4964394"/>
          </a:xfrm>
          <a:prstGeom prst="rect">
            <a:avLst/>
          </a:prstGeom>
        </p:spPr>
      </p:pic>
      <p:sp>
        <p:nvSpPr>
          <p:cNvPr id="2" name="Znak minus 1">
            <a:extLst>
              <a:ext uri="{FF2B5EF4-FFF2-40B4-BE49-F238E27FC236}">
                <a16:creationId xmlns:a16="http://schemas.microsoft.com/office/drawing/2014/main" id="{F25DDE01-1658-A0BE-B648-C65FFBA9DAA2}"/>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345749BF-28DB-B875-2E87-B642AD3F862F}"/>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43CF2063-C3E3-CECE-0511-06D1BE6A2C15}"/>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DE54FDCF-A43A-D05C-6528-0CE3BD924818}"/>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7F4ECD61-A01A-1958-0458-C7E42AABC963}"/>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B8CD6552-1070-6935-A39A-3B6DAA292D79}"/>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4A69343E-56F3-6983-A6B1-21E3F1C1376E}"/>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D1F7C2AF-D025-5E3F-8E40-363B99FEEB72}"/>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3DC272E8-BDAA-F953-3A48-B1E60A0173ED}"/>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C7A3E15C-9B10-0378-548E-740B973158A0}"/>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17124404-412E-B7E0-8259-1338B7977630}"/>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BB5A265B-F4D4-E032-A442-458820EB8017}"/>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C639BFCF-EF35-63B4-6A50-0AF1A769FE92}"/>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Znak minus 15">
            <a:extLst>
              <a:ext uri="{FF2B5EF4-FFF2-40B4-BE49-F238E27FC236}">
                <a16:creationId xmlns:a16="http://schemas.microsoft.com/office/drawing/2014/main" id="{F8976B35-1783-0A77-F41D-6BA0104F690C}"/>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74972F65-7A82-49E1-1892-E59BB41DBEDD}"/>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53750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92D3B02E-68E9-4644-FEFA-5E3F706D45F6}"/>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C807E68A-87EE-042D-5E01-1E9471AE66A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FB62EDBC-949B-3E4B-140F-28D5E72F719C}"/>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9A03F094-36CC-1B98-2C72-2636D6012451}"/>
              </a:ext>
            </a:extLst>
          </p:cNvPr>
          <p:cNvSpPr txBox="1"/>
          <p:nvPr/>
        </p:nvSpPr>
        <p:spPr>
          <a:xfrm>
            <a:off x="131884"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8D01DB57-97C8-3E6F-0FBA-C84688B4B069}"/>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C4648E0D-3C01-85C9-A610-08C7B2B38F1A}"/>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6F7C7B79-EA02-07B8-4FAB-1D4EC4729939}"/>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28272364-1904-631D-AFF9-C5A94233E23F}"/>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Znak minus 1">
            <a:extLst>
              <a:ext uri="{FF2B5EF4-FFF2-40B4-BE49-F238E27FC236}">
                <a16:creationId xmlns:a16="http://schemas.microsoft.com/office/drawing/2014/main" id="{9C61FDFB-DCF9-C40B-B4A8-3A24B953799A}"/>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FA3EEC0A-AD2A-08D3-83F5-71FA6CEB3A81}"/>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61125541-14CD-7EEC-F467-C875D228E6AE}"/>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B1FD2C3B-7962-31CA-7EF6-1A46DBA3217B}"/>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14B6D1A5-D7C6-C324-EDA5-340ADEE46C02}"/>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0D865380-6D55-B3A0-526F-90750B0F633B}"/>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3B0F7CD3-B670-2EE4-A90D-C869C9A77EEF}"/>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B4EFDDAF-5C7C-F896-4742-88D0788E07CF}"/>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94FA0AF2-93D2-4F1F-311B-C900C53A1F10}"/>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48362D1D-2A31-A2A1-BB05-18297BAD7A20}"/>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8C38F737-AF58-A508-3268-A698DF650029}"/>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EA16C14A-EF4E-90D4-1D07-79D7150E2364}"/>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B091C997-9BCE-2A1E-CA3E-EE86385462A2}"/>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Znak minus 14">
            <a:extLst>
              <a:ext uri="{FF2B5EF4-FFF2-40B4-BE49-F238E27FC236}">
                <a16:creationId xmlns:a16="http://schemas.microsoft.com/office/drawing/2014/main" id="{7D8E7BE0-2306-30BC-910D-651F63E68591}"/>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Znak minus 15">
            <a:extLst>
              <a:ext uri="{FF2B5EF4-FFF2-40B4-BE49-F238E27FC236}">
                <a16:creationId xmlns:a16="http://schemas.microsoft.com/office/drawing/2014/main" id="{EB5F21F6-0D3D-9D23-D63D-C4A37C391D4C}"/>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DC85DFDA-60D7-EC19-DB86-64B028B434C1}"/>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021261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472705FA-6C18-B76E-7ECA-A1071DEA4817}"/>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394DADFD-2514-5964-D20D-3E325410FD7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564BDB0D-0F39-F1C4-3EC6-B77B157E3815}"/>
              </a:ext>
            </a:extLst>
          </p:cNvPr>
          <p:cNvSpPr txBox="1"/>
          <p:nvPr/>
        </p:nvSpPr>
        <p:spPr>
          <a:xfrm>
            <a:off x="-395563" y="2237787"/>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sp>
        <p:nvSpPr>
          <p:cNvPr id="153" name="Google Shape;153;p6">
            <a:extLst>
              <a:ext uri="{FF2B5EF4-FFF2-40B4-BE49-F238E27FC236}">
                <a16:creationId xmlns:a16="http://schemas.microsoft.com/office/drawing/2014/main" id="{703DEC05-56BB-E56A-E10A-167AA675C783}"/>
              </a:ext>
            </a:extLst>
          </p:cNvPr>
          <p:cNvSpPr txBox="1"/>
          <p:nvPr/>
        </p:nvSpPr>
        <p:spPr>
          <a:xfrm>
            <a:off x="822552" y="3493528"/>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err="1">
                <a:solidFill>
                  <a:schemeClr val="lt1"/>
                </a:solidFill>
              </a:rPr>
              <a:t>Lazy</a:t>
            </a:r>
            <a:r>
              <a:rPr lang="pl-PL" sz="1600" dirty="0">
                <a:solidFill>
                  <a:schemeClr val="lt1"/>
                </a:solidFill>
              </a:rPr>
              <a:t> </a:t>
            </a:r>
            <a:r>
              <a:rPr lang="pl-PL" sz="1600" dirty="0" err="1">
                <a:solidFill>
                  <a:schemeClr val="lt1"/>
                </a:solidFill>
              </a:rPr>
              <a:t>loading</a:t>
            </a:r>
            <a:r>
              <a:rPr lang="pl-PL" sz="1600" dirty="0">
                <a:solidFill>
                  <a:schemeClr val="lt1"/>
                </a:solidFill>
              </a:rPr>
              <a:t> przy użyciu deklaratywnej składni</a:t>
            </a:r>
            <a:endParaRPr sz="1600"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EECA3E93-EB1B-A222-1F1F-B21D72C4D0B1}"/>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9A47AD7E-C86F-0485-9E91-443AD9C62D6D}"/>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6" name="pole tekstowe 5">
            <a:extLst>
              <a:ext uri="{FF2B5EF4-FFF2-40B4-BE49-F238E27FC236}">
                <a16:creationId xmlns:a16="http://schemas.microsoft.com/office/drawing/2014/main" id="{35A5F3D2-EB46-158D-E33B-3666E2C16161}"/>
              </a:ext>
            </a:extLst>
          </p:cNvPr>
          <p:cNvSpPr txBox="1"/>
          <p:nvPr/>
        </p:nvSpPr>
        <p:spPr>
          <a:xfrm>
            <a:off x="6399609" y="5730383"/>
            <a:ext cx="6076120" cy="276999"/>
          </a:xfrm>
          <a:prstGeom prst="rect">
            <a:avLst/>
          </a:prstGeom>
          <a:noFill/>
        </p:spPr>
        <p:txBody>
          <a:bodyPr wrap="square" rtlCol="0">
            <a:spAutoFit/>
          </a:bodyPr>
          <a:lstStyle/>
          <a:p>
            <a:r>
              <a:rPr lang="pl-PL" sz="1200" dirty="0">
                <a:solidFill>
                  <a:schemeClr val="bg1">
                    <a:lumMod val="85000"/>
                  </a:schemeClr>
                </a:solidFill>
              </a:rPr>
              <a:t>Źródło: </a:t>
            </a:r>
            <a:r>
              <a:rPr lang="pl-PL" sz="1200" dirty="0">
                <a:solidFill>
                  <a:schemeClr val="bg1">
                    <a:lumMod val="85000"/>
                  </a:schemeClr>
                </a:solidFill>
                <a:hlinkClick r:id="rId5">
                  <a:extLst>
                    <a:ext uri="{A12FA001-AC4F-418D-AE19-62706E023703}">
                      <ahyp:hlinkClr xmlns:ahyp="http://schemas.microsoft.com/office/drawing/2018/hyperlinkcolor" val="tx"/>
                    </a:ext>
                  </a:extLst>
                </a:hlinkClick>
              </a:rPr>
              <a:t>https://blog.angular.io/introducing-angular-v17-4d7033312e4b</a:t>
            </a:r>
            <a:endParaRPr lang="pl-PL" sz="1200" dirty="0">
              <a:solidFill>
                <a:schemeClr val="bg1">
                  <a:lumMod val="85000"/>
                </a:schemeClr>
              </a:solidFill>
            </a:endParaRPr>
          </a:p>
        </p:txBody>
      </p:sp>
      <p:sp>
        <p:nvSpPr>
          <p:cNvPr id="7" name="Google Shape;152;p6">
            <a:extLst>
              <a:ext uri="{FF2B5EF4-FFF2-40B4-BE49-F238E27FC236}">
                <a16:creationId xmlns:a16="http://schemas.microsoft.com/office/drawing/2014/main" id="{39ED9434-3ED3-E52A-87E0-9D2535768676}"/>
              </a:ext>
            </a:extLst>
          </p:cNvPr>
          <p:cNvSpPr txBox="1"/>
          <p:nvPr/>
        </p:nvSpPr>
        <p:spPr>
          <a:xfrm>
            <a:off x="1338841" y="2785642"/>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wprowadzenie</a:t>
            </a:r>
          </a:p>
        </p:txBody>
      </p:sp>
      <p:pic>
        <p:nvPicPr>
          <p:cNvPr id="12292" name="Picture 4" descr="The visual shows a component tree where we defer the loading of the left subtree.">
            <a:extLst>
              <a:ext uri="{FF2B5EF4-FFF2-40B4-BE49-F238E27FC236}">
                <a16:creationId xmlns:a16="http://schemas.microsoft.com/office/drawing/2014/main" id="{CF4A6AC4-2F43-ACE4-F09F-BFA773A9C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2357" y="895582"/>
            <a:ext cx="5734050" cy="4800600"/>
          </a:xfrm>
          <a:prstGeom prst="rect">
            <a:avLst/>
          </a:prstGeom>
          <a:noFill/>
          <a:extLst>
            <a:ext uri="{909E8E84-426E-40DD-AFC4-6F175D3DCCD1}">
              <a14:hiddenFill xmlns:a14="http://schemas.microsoft.com/office/drawing/2010/main">
                <a:solidFill>
                  <a:srgbClr val="FFFFFF"/>
                </a:solidFill>
              </a14:hiddenFill>
            </a:ext>
          </a:extLst>
        </p:spPr>
      </p:pic>
      <p:sp>
        <p:nvSpPr>
          <p:cNvPr id="2" name="Znak minus 1">
            <a:extLst>
              <a:ext uri="{FF2B5EF4-FFF2-40B4-BE49-F238E27FC236}">
                <a16:creationId xmlns:a16="http://schemas.microsoft.com/office/drawing/2014/main" id="{E4DA96CE-F3C3-BC42-AC2A-A38DA121A2CC}"/>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F2D5AC79-3378-CD81-0B2B-45EC3C727A76}"/>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93EA5C5B-73FA-38A4-BAC0-1CFD79BFC1E4}"/>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852F449B-5D69-7BD0-3748-D1B7A3C5A8DF}"/>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B80F308F-50FA-413D-67FD-38D89FE921C9}"/>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417C9C1C-6526-E79E-368A-0148A11CADF1}"/>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201C60FB-7782-33D2-4171-87978668F083}"/>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1C31B4E7-499F-7B0F-1343-ECF2123E85C6}"/>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2E689715-9D72-3541-44F6-E2BF9C51BADD}"/>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4662089C-4FF9-C712-4184-C0308832B99B}"/>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E192DD07-4F51-EC5E-7D5E-C3AC141254B9}"/>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142497FD-B67D-291E-1EBA-275CAFD4DFAE}"/>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F881FD41-282E-9A7D-CE36-82D6A04B6822}"/>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42D227A1-AA2E-A8DC-6ACA-5F8D2D7C9CE0}"/>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3DAEC6F6-A0D1-81B5-E6DD-DF26C9FB92D6}"/>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07C67930-E958-0FD8-28BC-1791B5A13554}"/>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423480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CD71EA9E-BB6C-E853-2E4B-B56875CF9C58}"/>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975A1B3D-56B3-2DFE-ED6C-B336258DB935}"/>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45E5C908-B049-BC04-C82D-17370A3249C1}"/>
              </a:ext>
            </a:extLst>
          </p:cNvPr>
          <p:cNvSpPr txBox="1"/>
          <p:nvPr/>
        </p:nvSpPr>
        <p:spPr>
          <a:xfrm>
            <a:off x="2221723" y="1111899"/>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445DFA30-0DE4-D240-B61B-F9536F623C22}"/>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3A598553-6298-F7FF-9E90-C53F5CFFBA85}"/>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33534F17-3FF1-D008-46DA-9FE131EE4D08}"/>
              </a:ext>
            </a:extLst>
          </p:cNvPr>
          <p:cNvSpPr txBox="1"/>
          <p:nvPr/>
        </p:nvSpPr>
        <p:spPr>
          <a:xfrm>
            <a:off x="3956127" y="1659754"/>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triggery</a:t>
            </a:r>
            <a:endParaRPr lang="pl-PL" sz="2800" dirty="0">
              <a:solidFill>
                <a:schemeClr val="lt1"/>
              </a:solidFill>
              <a:latin typeface="Arial"/>
              <a:ea typeface="Arial"/>
              <a:cs typeface="Arial"/>
              <a:sym typeface="Arial"/>
            </a:endParaRPr>
          </a:p>
        </p:txBody>
      </p:sp>
      <p:sp>
        <p:nvSpPr>
          <p:cNvPr id="9" name="Google Shape;153;p6">
            <a:extLst>
              <a:ext uri="{FF2B5EF4-FFF2-40B4-BE49-F238E27FC236}">
                <a16:creationId xmlns:a16="http://schemas.microsoft.com/office/drawing/2014/main" id="{6FF05915-ED80-D916-F356-309FD533B26E}"/>
              </a:ext>
            </a:extLst>
          </p:cNvPr>
          <p:cNvSpPr txBox="1"/>
          <p:nvPr/>
        </p:nvSpPr>
        <p:spPr>
          <a:xfrm>
            <a:off x="3758955" y="2651063"/>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on </a:t>
            </a:r>
            <a:r>
              <a:rPr lang="pl-PL" sz="1600" dirty="0" err="1">
                <a:solidFill>
                  <a:schemeClr val="lt1"/>
                </a:solidFill>
              </a:rPr>
              <a:t>idle</a:t>
            </a:r>
            <a:endParaRPr lang="pl-PL" sz="1600" dirty="0">
              <a:solidFill>
                <a:schemeClr val="lt1"/>
              </a:solidFill>
              <a:latin typeface="Arial"/>
              <a:ea typeface="Arial"/>
              <a:cs typeface="Arial"/>
              <a:sym typeface="Arial"/>
            </a:endParaRPr>
          </a:p>
        </p:txBody>
      </p:sp>
      <p:sp>
        <p:nvSpPr>
          <p:cNvPr id="10" name="Google Shape;153;p6">
            <a:extLst>
              <a:ext uri="{FF2B5EF4-FFF2-40B4-BE49-F238E27FC236}">
                <a16:creationId xmlns:a16="http://schemas.microsoft.com/office/drawing/2014/main" id="{BF146511-3933-0B0C-FFD8-85E128E6FAB9}"/>
              </a:ext>
            </a:extLst>
          </p:cNvPr>
          <p:cNvSpPr txBox="1"/>
          <p:nvPr/>
        </p:nvSpPr>
        <p:spPr>
          <a:xfrm>
            <a:off x="3758955" y="3042156"/>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en-US" sz="1600" dirty="0">
                <a:solidFill>
                  <a:schemeClr val="lt1"/>
                </a:solidFill>
              </a:rPr>
              <a:t>on immediate</a:t>
            </a:r>
            <a:endParaRPr lang="pl-PL" sz="1600" dirty="0">
              <a:solidFill>
                <a:schemeClr val="lt1"/>
              </a:solidFill>
              <a:latin typeface="Arial"/>
              <a:ea typeface="Arial"/>
              <a:cs typeface="Arial"/>
              <a:sym typeface="Arial"/>
            </a:endParaRPr>
          </a:p>
        </p:txBody>
      </p:sp>
      <p:sp>
        <p:nvSpPr>
          <p:cNvPr id="16" name="Google Shape;153;p6">
            <a:extLst>
              <a:ext uri="{FF2B5EF4-FFF2-40B4-BE49-F238E27FC236}">
                <a16:creationId xmlns:a16="http://schemas.microsoft.com/office/drawing/2014/main" id="{A53782B1-BF7C-D12F-285F-54E2C52B0E8F}"/>
              </a:ext>
            </a:extLst>
          </p:cNvPr>
          <p:cNvSpPr txBox="1"/>
          <p:nvPr/>
        </p:nvSpPr>
        <p:spPr>
          <a:xfrm>
            <a:off x="3758955" y="3433249"/>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on </a:t>
            </a:r>
            <a:r>
              <a:rPr lang="pl-PL" sz="1600" dirty="0" err="1">
                <a:solidFill>
                  <a:schemeClr val="lt1"/>
                </a:solidFill>
              </a:rPr>
              <a:t>timer</a:t>
            </a:r>
            <a:r>
              <a:rPr lang="pl-PL" sz="1600" dirty="0">
                <a:solidFill>
                  <a:schemeClr val="lt1"/>
                </a:solidFill>
              </a:rPr>
              <a:t>(&lt;</a:t>
            </a:r>
            <a:r>
              <a:rPr lang="pl-PL" sz="1600" dirty="0" err="1">
                <a:solidFill>
                  <a:schemeClr val="lt1"/>
                </a:solidFill>
              </a:rPr>
              <a:t>time</a:t>
            </a:r>
            <a:r>
              <a:rPr lang="pl-PL" sz="1600" dirty="0">
                <a:solidFill>
                  <a:schemeClr val="lt1"/>
                </a:solidFill>
              </a:rPr>
              <a:t>&gt;)</a:t>
            </a:r>
            <a:endParaRPr lang="pl-PL" sz="1600" dirty="0">
              <a:solidFill>
                <a:schemeClr val="lt1"/>
              </a:solidFill>
              <a:latin typeface="Arial"/>
              <a:ea typeface="Arial"/>
              <a:cs typeface="Arial"/>
              <a:sym typeface="Arial"/>
            </a:endParaRPr>
          </a:p>
        </p:txBody>
      </p:sp>
      <p:sp>
        <p:nvSpPr>
          <p:cNvPr id="17" name="Google Shape;153;p6">
            <a:extLst>
              <a:ext uri="{FF2B5EF4-FFF2-40B4-BE49-F238E27FC236}">
                <a16:creationId xmlns:a16="http://schemas.microsoft.com/office/drawing/2014/main" id="{D546AB8A-65BD-E45B-566C-E730E33DF8F2}"/>
              </a:ext>
            </a:extLst>
          </p:cNvPr>
          <p:cNvSpPr txBox="1"/>
          <p:nvPr/>
        </p:nvSpPr>
        <p:spPr>
          <a:xfrm>
            <a:off x="3758955" y="3824342"/>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on </a:t>
            </a:r>
            <a:r>
              <a:rPr lang="pl-PL" sz="1600" dirty="0" err="1">
                <a:solidFill>
                  <a:schemeClr val="lt1"/>
                </a:solidFill>
              </a:rPr>
              <a:t>viewport</a:t>
            </a:r>
            <a:r>
              <a:rPr lang="pl-PL" sz="1600" dirty="0">
                <a:solidFill>
                  <a:schemeClr val="lt1"/>
                </a:solidFill>
              </a:rPr>
              <a:t> and on </a:t>
            </a:r>
            <a:r>
              <a:rPr lang="pl-PL" sz="1600" dirty="0" err="1">
                <a:solidFill>
                  <a:schemeClr val="lt1"/>
                </a:solidFill>
              </a:rPr>
              <a:t>viewport</a:t>
            </a:r>
            <a:r>
              <a:rPr lang="pl-PL" sz="1600" dirty="0">
                <a:solidFill>
                  <a:schemeClr val="lt1"/>
                </a:solidFill>
              </a:rPr>
              <a:t>(&lt;ref&gt;)</a:t>
            </a:r>
            <a:endParaRPr lang="pl-PL" sz="1600" dirty="0">
              <a:solidFill>
                <a:schemeClr val="lt1"/>
              </a:solidFill>
              <a:latin typeface="Arial"/>
              <a:ea typeface="Arial"/>
              <a:cs typeface="Arial"/>
              <a:sym typeface="Arial"/>
            </a:endParaRPr>
          </a:p>
        </p:txBody>
      </p:sp>
      <p:sp>
        <p:nvSpPr>
          <p:cNvPr id="18" name="Google Shape;153;p6">
            <a:extLst>
              <a:ext uri="{FF2B5EF4-FFF2-40B4-BE49-F238E27FC236}">
                <a16:creationId xmlns:a16="http://schemas.microsoft.com/office/drawing/2014/main" id="{3DD9C5C5-D543-9C7E-B24C-1AEE5EBBE2DA}"/>
              </a:ext>
            </a:extLst>
          </p:cNvPr>
          <p:cNvSpPr txBox="1"/>
          <p:nvPr/>
        </p:nvSpPr>
        <p:spPr>
          <a:xfrm>
            <a:off x="3758955" y="4215435"/>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on </a:t>
            </a:r>
            <a:r>
              <a:rPr lang="pl-PL" sz="1600" dirty="0" err="1">
                <a:solidFill>
                  <a:schemeClr val="lt1"/>
                </a:solidFill>
              </a:rPr>
              <a:t>interaction</a:t>
            </a:r>
            <a:r>
              <a:rPr lang="pl-PL" sz="1600" dirty="0">
                <a:solidFill>
                  <a:schemeClr val="lt1"/>
                </a:solidFill>
              </a:rPr>
              <a:t> and on </a:t>
            </a:r>
            <a:r>
              <a:rPr lang="pl-PL" sz="1600" dirty="0" err="1">
                <a:solidFill>
                  <a:schemeClr val="lt1"/>
                </a:solidFill>
              </a:rPr>
              <a:t>interaction</a:t>
            </a:r>
            <a:r>
              <a:rPr lang="pl-PL" sz="1600" dirty="0">
                <a:solidFill>
                  <a:schemeClr val="lt1"/>
                </a:solidFill>
              </a:rPr>
              <a:t>(&lt;ref&gt;)</a:t>
            </a:r>
            <a:endParaRPr lang="pl-PL" sz="1600" dirty="0">
              <a:solidFill>
                <a:schemeClr val="lt1"/>
              </a:solidFill>
              <a:latin typeface="Arial"/>
              <a:ea typeface="Arial"/>
              <a:cs typeface="Arial"/>
              <a:sym typeface="Arial"/>
            </a:endParaRPr>
          </a:p>
        </p:txBody>
      </p:sp>
      <p:sp>
        <p:nvSpPr>
          <p:cNvPr id="19" name="Google Shape;153;p6">
            <a:extLst>
              <a:ext uri="{FF2B5EF4-FFF2-40B4-BE49-F238E27FC236}">
                <a16:creationId xmlns:a16="http://schemas.microsoft.com/office/drawing/2014/main" id="{914E7BE5-E15F-6706-157F-9EFDD1773798}"/>
              </a:ext>
            </a:extLst>
          </p:cNvPr>
          <p:cNvSpPr txBox="1"/>
          <p:nvPr/>
        </p:nvSpPr>
        <p:spPr>
          <a:xfrm>
            <a:off x="3758955" y="4606528"/>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en-US" sz="1600" dirty="0">
                <a:solidFill>
                  <a:schemeClr val="lt1"/>
                </a:solidFill>
              </a:rPr>
              <a:t>on hover and on hover(&lt;ref&gt;)</a:t>
            </a:r>
            <a:endParaRPr lang="pl-PL" sz="1600" dirty="0">
              <a:solidFill>
                <a:schemeClr val="lt1"/>
              </a:solidFill>
              <a:latin typeface="Arial"/>
              <a:ea typeface="Arial"/>
              <a:cs typeface="Arial"/>
              <a:sym typeface="Arial"/>
            </a:endParaRPr>
          </a:p>
        </p:txBody>
      </p:sp>
      <p:sp>
        <p:nvSpPr>
          <p:cNvPr id="20" name="Google Shape;153;p6">
            <a:extLst>
              <a:ext uri="{FF2B5EF4-FFF2-40B4-BE49-F238E27FC236}">
                <a16:creationId xmlns:a16="http://schemas.microsoft.com/office/drawing/2014/main" id="{5A431CBF-F90C-6447-9752-7BCBA36A5DE0}"/>
              </a:ext>
            </a:extLst>
          </p:cNvPr>
          <p:cNvSpPr txBox="1"/>
          <p:nvPr/>
        </p:nvSpPr>
        <p:spPr>
          <a:xfrm>
            <a:off x="3758955" y="4997622"/>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en-US" sz="1600" dirty="0">
                <a:solidFill>
                  <a:schemeClr val="lt1"/>
                </a:solidFill>
              </a:rPr>
              <a:t>when &lt;expr&gt;</a:t>
            </a:r>
            <a:endParaRPr lang="pl-PL" sz="1600" dirty="0">
              <a:solidFill>
                <a:schemeClr val="lt1"/>
              </a:solidFill>
              <a:latin typeface="Arial"/>
              <a:ea typeface="Arial"/>
              <a:cs typeface="Arial"/>
              <a:sym typeface="Arial"/>
            </a:endParaRPr>
          </a:p>
        </p:txBody>
      </p:sp>
      <p:sp>
        <p:nvSpPr>
          <p:cNvPr id="2" name="Znak minus 1">
            <a:extLst>
              <a:ext uri="{FF2B5EF4-FFF2-40B4-BE49-F238E27FC236}">
                <a16:creationId xmlns:a16="http://schemas.microsoft.com/office/drawing/2014/main" id="{68243614-26C8-2FB1-A760-4AC39393269A}"/>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0C397AC-EDA8-AABF-4A85-4F891EDB8919}"/>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7DC355CD-0E66-E0D8-7ED5-9FF64ACDDE5E}"/>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F25D2038-CAE4-4E66-04D6-4C77158F46F6}"/>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92DF7DC8-21FC-0256-43E2-65A8E2300706}"/>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EE0F84E6-5287-3594-3934-462E02D45CFC}"/>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320AEC51-CC60-649A-FD40-4A704FE63C9C}"/>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39AE4263-2AD9-A789-9BD3-1C29709116B2}"/>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E8CFDA4D-64AF-60AC-E230-01B7FB0D0BED}"/>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85380126-8D11-3B78-B634-52C0AC8D3A76}"/>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Owal 20">
            <a:extLst>
              <a:ext uri="{FF2B5EF4-FFF2-40B4-BE49-F238E27FC236}">
                <a16:creationId xmlns:a16="http://schemas.microsoft.com/office/drawing/2014/main" id="{B1CBE926-48E3-6CA6-3D88-2A26EFBBAAC5}"/>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Owal 21">
            <a:extLst>
              <a:ext uri="{FF2B5EF4-FFF2-40B4-BE49-F238E27FC236}">
                <a16:creationId xmlns:a16="http://schemas.microsoft.com/office/drawing/2014/main" id="{29B358E5-1838-D64C-87D0-E795ABB8763A}"/>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Owal 22">
            <a:extLst>
              <a:ext uri="{FF2B5EF4-FFF2-40B4-BE49-F238E27FC236}">
                <a16:creationId xmlns:a16="http://schemas.microsoft.com/office/drawing/2014/main" id="{FC1AE62D-92EE-70DE-5AD7-5C6F3348217F}"/>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Znak minus 23">
            <a:extLst>
              <a:ext uri="{FF2B5EF4-FFF2-40B4-BE49-F238E27FC236}">
                <a16:creationId xmlns:a16="http://schemas.microsoft.com/office/drawing/2014/main" id="{6277C43C-D6E9-F609-BFE2-BD613C589E15}"/>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Znak minus 24">
            <a:extLst>
              <a:ext uri="{FF2B5EF4-FFF2-40B4-BE49-F238E27FC236}">
                <a16:creationId xmlns:a16="http://schemas.microsoft.com/office/drawing/2014/main" id="{4DC5EE31-42F5-DACF-D9A2-816014321FA0}"/>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 name="Znak minus 25">
            <a:extLst>
              <a:ext uri="{FF2B5EF4-FFF2-40B4-BE49-F238E27FC236}">
                <a16:creationId xmlns:a16="http://schemas.microsoft.com/office/drawing/2014/main" id="{6004A29C-1732-1640-981F-D9AF958C9A3D}"/>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86275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1" name="Google Shape;101;p2"/>
          <p:cNvSpPr txBox="1"/>
          <p:nvPr/>
        </p:nvSpPr>
        <p:spPr>
          <a:xfrm>
            <a:off x="-366977" y="886195"/>
            <a:ext cx="4414974"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7400" b="1" i="0" u="none" strike="noStrike" cap="none">
                <a:solidFill>
                  <a:schemeClr val="lt1"/>
                </a:solidFill>
                <a:latin typeface="Arial"/>
                <a:ea typeface="Arial"/>
                <a:cs typeface="Arial"/>
                <a:sym typeface="Arial"/>
              </a:rPr>
              <a:t>cześć</a:t>
            </a:r>
            <a:endParaRPr/>
          </a:p>
        </p:txBody>
      </p:sp>
      <p:sp>
        <p:nvSpPr>
          <p:cNvPr id="102" name="Google Shape;102;p2"/>
          <p:cNvSpPr/>
          <p:nvPr/>
        </p:nvSpPr>
        <p:spPr>
          <a:xfrm>
            <a:off x="-1079907" y="-1728839"/>
            <a:ext cx="5659200" cy="5659200"/>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2"/>
          <p:cNvSpPr/>
          <p:nvPr/>
        </p:nvSpPr>
        <p:spPr>
          <a:xfrm>
            <a:off x="-1307358" y="-1728787"/>
            <a:ext cx="5659200" cy="5659148"/>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2"/>
          <p:cNvSpPr txBox="1"/>
          <p:nvPr/>
        </p:nvSpPr>
        <p:spPr>
          <a:xfrm>
            <a:off x="5204482" y="2254217"/>
            <a:ext cx="6418949"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i="0" u="none" strike="noStrike" cap="none" dirty="0">
                <a:solidFill>
                  <a:schemeClr val="lt1"/>
                </a:solidFill>
                <a:latin typeface="Arial"/>
                <a:ea typeface="Arial"/>
                <a:cs typeface="Arial"/>
                <a:sym typeface="Arial"/>
              </a:rPr>
              <a:t>Should we update apps to #angular 17?</a:t>
            </a:r>
            <a:endParaRPr lang="en-US" sz="4800" b="1" dirty="0">
              <a:solidFill>
                <a:schemeClr val="lt1"/>
              </a:solidFill>
              <a:latin typeface="Arial"/>
              <a:ea typeface="Arial"/>
              <a:cs typeface="Arial"/>
              <a:sym typeface="Arial"/>
            </a:endParaRPr>
          </a:p>
        </p:txBody>
      </p:sp>
      <p:sp>
        <p:nvSpPr>
          <p:cNvPr id="105" name="Google Shape;105;p2"/>
          <p:cNvSpPr txBox="1"/>
          <p:nvPr/>
        </p:nvSpPr>
        <p:spPr>
          <a:xfrm>
            <a:off x="5204483" y="3866861"/>
            <a:ext cx="456683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800" dirty="0">
                <a:solidFill>
                  <a:schemeClr val="lt1"/>
                </a:solidFill>
                <a:latin typeface="Arial"/>
                <a:ea typeface="Arial"/>
                <a:cs typeface="Arial"/>
                <a:sym typeface="Arial"/>
              </a:rPr>
              <a:t>Przemysław Sokołowski</a:t>
            </a:r>
            <a:endParaRPr dirty="0"/>
          </a:p>
        </p:txBody>
      </p:sp>
      <p:pic>
        <p:nvPicPr>
          <p:cNvPr id="106" name="Google Shape;106;p2" descr="Obraz zawierający obiekt, zegar, rysunek, znak&#10;&#10;Opis wygenerowany automatycznie"/>
          <p:cNvPicPr preferRelativeResize="0"/>
          <p:nvPr/>
        </p:nvPicPr>
        <p:blipFill rotWithShape="1">
          <a:blip r:embed="rId4">
            <a:alphaModFix/>
          </a:blip>
          <a:srcRect/>
          <a:stretch/>
        </p:blipFill>
        <p:spPr>
          <a:xfrm>
            <a:off x="2980019" y="105496"/>
            <a:ext cx="920382" cy="8727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11BBE3C9-A20F-8B51-0C3D-DB30864E41F1}"/>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470BF616-2865-A43F-75F2-88A4F7900B1A}"/>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D1E41EF7-F9C4-E532-3BE4-F2901A55B130}"/>
              </a:ext>
            </a:extLst>
          </p:cNvPr>
          <p:cNvSpPr txBox="1"/>
          <p:nvPr/>
        </p:nvSpPr>
        <p:spPr>
          <a:xfrm>
            <a:off x="2172227" y="924837"/>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894355C4-4526-DAE9-844E-AF61E9D7FEC6}"/>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CA234A5F-C815-06E5-9BB5-223ABA73140C}"/>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D52E9C65-59BE-D50E-7C4B-0D739CA5248C}"/>
              </a:ext>
            </a:extLst>
          </p:cNvPr>
          <p:cNvSpPr txBox="1"/>
          <p:nvPr/>
        </p:nvSpPr>
        <p:spPr>
          <a:xfrm>
            <a:off x="3906631" y="1472692"/>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praktyka</a:t>
            </a:r>
          </a:p>
        </p:txBody>
      </p:sp>
      <p:pic>
        <p:nvPicPr>
          <p:cNvPr id="3" name="Obraz 2" descr="Obraz zawierający tekst, zrzut ekranu, Czcionka, design&#10;&#10;Opis wygenerowany automatycznie">
            <a:extLst>
              <a:ext uri="{FF2B5EF4-FFF2-40B4-BE49-F238E27FC236}">
                <a16:creationId xmlns:a16="http://schemas.microsoft.com/office/drawing/2014/main" id="{29771B3A-A133-D044-2917-749CB1C1BD70}"/>
              </a:ext>
            </a:extLst>
          </p:cNvPr>
          <p:cNvPicPr>
            <a:picLocks noChangeAspect="1"/>
          </p:cNvPicPr>
          <p:nvPr/>
        </p:nvPicPr>
        <p:blipFill>
          <a:blip r:embed="rId5"/>
          <a:stretch>
            <a:fillRect/>
          </a:stretch>
        </p:blipFill>
        <p:spPr>
          <a:xfrm>
            <a:off x="499564" y="1973360"/>
            <a:ext cx="4013239" cy="3437602"/>
          </a:xfrm>
          <a:prstGeom prst="rect">
            <a:avLst/>
          </a:prstGeom>
        </p:spPr>
      </p:pic>
      <p:pic>
        <p:nvPicPr>
          <p:cNvPr id="5" name="Obraz 4" descr="Obraz zawierający tekst, zrzut ekranu, Czcionka, System operacyjny&#10;&#10;Opis wygenerowany automatycznie">
            <a:extLst>
              <a:ext uri="{FF2B5EF4-FFF2-40B4-BE49-F238E27FC236}">
                <a16:creationId xmlns:a16="http://schemas.microsoft.com/office/drawing/2014/main" id="{6DA7E694-4788-75FE-3446-B92CEB1B398E}"/>
              </a:ext>
            </a:extLst>
          </p:cNvPr>
          <p:cNvPicPr>
            <a:picLocks noChangeAspect="1"/>
          </p:cNvPicPr>
          <p:nvPr/>
        </p:nvPicPr>
        <p:blipFill>
          <a:blip r:embed="rId6"/>
          <a:stretch>
            <a:fillRect/>
          </a:stretch>
        </p:blipFill>
        <p:spPr>
          <a:xfrm>
            <a:off x="4313462" y="2131607"/>
            <a:ext cx="7490658" cy="3121108"/>
          </a:xfrm>
          <a:prstGeom prst="rect">
            <a:avLst/>
          </a:prstGeom>
        </p:spPr>
      </p:pic>
      <p:sp>
        <p:nvSpPr>
          <p:cNvPr id="8" name="pole tekstowe 7">
            <a:extLst>
              <a:ext uri="{FF2B5EF4-FFF2-40B4-BE49-F238E27FC236}">
                <a16:creationId xmlns:a16="http://schemas.microsoft.com/office/drawing/2014/main" id="{5A5AD453-5090-577F-4196-6DEE2CE7EF1A}"/>
              </a:ext>
            </a:extLst>
          </p:cNvPr>
          <p:cNvSpPr txBox="1"/>
          <p:nvPr/>
        </p:nvSpPr>
        <p:spPr>
          <a:xfrm>
            <a:off x="5553620" y="4941107"/>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7">
                  <a:extLst>
                    <a:ext uri="{A12FA001-AC4F-418D-AE19-62706E023703}">
                      <ahyp:hlinkClr xmlns:ahyp="http://schemas.microsoft.com/office/drawing/2018/hyperlinkcolor" val="tx"/>
                    </a:ext>
                  </a:extLst>
                </a:hlinkClick>
              </a:rPr>
              <a:t>https://blog.angular.io/introducing-angular-v17-4d7033312e4b</a:t>
            </a:r>
            <a:endParaRPr lang="pl-PL" sz="1200" dirty="0">
              <a:solidFill>
                <a:schemeClr val="bg1">
                  <a:lumMod val="85000"/>
                </a:schemeClr>
              </a:solidFill>
            </a:endParaRPr>
          </a:p>
        </p:txBody>
      </p:sp>
      <p:sp>
        <p:nvSpPr>
          <p:cNvPr id="2" name="Znak minus 1">
            <a:extLst>
              <a:ext uri="{FF2B5EF4-FFF2-40B4-BE49-F238E27FC236}">
                <a16:creationId xmlns:a16="http://schemas.microsoft.com/office/drawing/2014/main" id="{A154CB2B-D5DC-D635-8D14-E7322D246DD5}"/>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CDEF6591-AFF6-ECFE-05C1-DFCCDDB5ADCC}"/>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Znak minus 5">
            <a:extLst>
              <a:ext uri="{FF2B5EF4-FFF2-40B4-BE49-F238E27FC236}">
                <a16:creationId xmlns:a16="http://schemas.microsoft.com/office/drawing/2014/main" id="{CFBFB928-61AB-39B8-262C-7918004412D3}"/>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5A76C7DA-3C4D-8AF4-428B-9A337DB707F1}"/>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E0559AA2-FD30-36FE-402C-CB9EAF7CB71E}"/>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2AE40D39-9AEC-4437-81D9-C7350FC2E45C}"/>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D74205AD-0015-CEA2-D255-61BC6D30952D}"/>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1F4076BD-7B01-FE71-050F-695DE936AD21}"/>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E9E6842E-FF2D-8AEA-1CA0-62BC555D3928}"/>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4325B9BF-DFD0-39C8-79A9-4E335FA74E1F}"/>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577CAC85-1794-3099-BF51-C884CCA37162}"/>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C8A454B1-E42B-235B-C8E0-004D9A5813A2}"/>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1972340A-02B9-2323-A2FA-CE485D07101A}"/>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E7C5E1FC-B6AA-2C82-CB66-178E3C68B0D4}"/>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0A96CFC7-F0B0-A14C-B0D6-2B50266E8547}"/>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2D6A1E76-196D-225E-2D31-AD4BDF4183A6}"/>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260384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1056AF63-BF42-3A83-C144-3212EB73429A}"/>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1F2ED878-5610-5F85-1A49-F3AF8580712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4" name="Google Shape;154;p6" descr="Obraz zawierający obserwacja, siedzi, mężczyzna, jasne&#10;&#10;Opis wygenerowany automatycznie">
            <a:extLst>
              <a:ext uri="{FF2B5EF4-FFF2-40B4-BE49-F238E27FC236}">
                <a16:creationId xmlns:a16="http://schemas.microsoft.com/office/drawing/2014/main" id="{2CC987EF-6DB8-8F1F-C4B7-F7225AFEADA9}"/>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33CB1EA1-D40B-BD06-1965-704A3DF5811B}"/>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4" name="Obraz 3" descr="Obraz zawierający tekst, zrzut ekranu, System operacyjny, multimedia&#10;&#10;Opis wygenerowany automatycznie">
            <a:extLst>
              <a:ext uri="{FF2B5EF4-FFF2-40B4-BE49-F238E27FC236}">
                <a16:creationId xmlns:a16="http://schemas.microsoft.com/office/drawing/2014/main" id="{AB27288C-5D77-0A9A-090A-FAF03C49D893}"/>
              </a:ext>
            </a:extLst>
          </p:cNvPr>
          <p:cNvPicPr>
            <a:picLocks noChangeAspect="1"/>
          </p:cNvPicPr>
          <p:nvPr/>
        </p:nvPicPr>
        <p:blipFill>
          <a:blip r:embed="rId5"/>
          <a:stretch>
            <a:fillRect/>
          </a:stretch>
        </p:blipFill>
        <p:spPr>
          <a:xfrm>
            <a:off x="2830040" y="533041"/>
            <a:ext cx="6647308" cy="5264886"/>
          </a:xfrm>
          <a:prstGeom prst="rect">
            <a:avLst/>
          </a:prstGeom>
        </p:spPr>
      </p:pic>
      <p:sp>
        <p:nvSpPr>
          <p:cNvPr id="8" name="pole tekstowe 7">
            <a:extLst>
              <a:ext uri="{FF2B5EF4-FFF2-40B4-BE49-F238E27FC236}">
                <a16:creationId xmlns:a16="http://schemas.microsoft.com/office/drawing/2014/main" id="{B729DC2A-F8F8-34F3-69CC-62263F2F7603}"/>
              </a:ext>
            </a:extLst>
          </p:cNvPr>
          <p:cNvSpPr txBox="1"/>
          <p:nvPr/>
        </p:nvSpPr>
        <p:spPr>
          <a:xfrm>
            <a:off x="3637660" y="5357396"/>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https://blog.angular.io/introducing-angular-v17-4d7033312e4b</a:t>
            </a:r>
            <a:endParaRPr lang="pl-PL" sz="1200" dirty="0">
              <a:solidFill>
                <a:schemeClr val="bg1">
                  <a:lumMod val="85000"/>
                </a:schemeClr>
              </a:solidFill>
            </a:endParaRPr>
          </a:p>
        </p:txBody>
      </p:sp>
      <p:sp>
        <p:nvSpPr>
          <p:cNvPr id="2" name="Znak minus 1">
            <a:extLst>
              <a:ext uri="{FF2B5EF4-FFF2-40B4-BE49-F238E27FC236}">
                <a16:creationId xmlns:a16="http://schemas.microsoft.com/office/drawing/2014/main" id="{27831BE6-0DB9-9E15-CF39-823C302305B4}"/>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69507362-59B7-51A2-2DB6-DB7DA3C25754}"/>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14BD1A7E-A5FC-257F-AAFF-26CFA8F10BFE}"/>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33FB8A74-A48D-14DA-8686-0F998D9049A6}"/>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535E0323-EDB0-7EA9-8684-95D1EBAEEED9}"/>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A7417EEE-0EAB-2A2B-4B46-915F92E5196D}"/>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9B97A396-4D36-2806-CE51-8A11092B7E7C}"/>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D86C2AF6-7E10-FEFB-DF09-B61C3B4FE905}"/>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9872E71E-4728-03A6-BECC-DF0F946283DE}"/>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621E69DB-FC53-CF8E-00F9-EBF0153825E6}"/>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8C731433-B8EF-5CFD-3144-608CDA0D4F67}"/>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389D8C9B-B03A-C8D7-6FAB-63260ACF6A89}"/>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BE7C2342-8F12-320F-9660-649967C9D25C}"/>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1FA3DB67-2162-9582-C0D7-A594131F65BA}"/>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5BD49D02-A34F-D824-843F-5EA3D62F4B1D}"/>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D2B68E96-1E22-8EC1-0BB5-9A8F92864E41}"/>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167468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8F8E58DE-ACE6-120A-3569-F4D4927038FF}"/>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43AFA396-9494-C758-3519-67503AECE5D7}"/>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997FE2B9-608E-7A14-FB7A-56193124701B}"/>
              </a:ext>
            </a:extLst>
          </p:cNvPr>
          <p:cNvSpPr txBox="1"/>
          <p:nvPr/>
        </p:nvSpPr>
        <p:spPr>
          <a:xfrm>
            <a:off x="2030185" y="989146"/>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134E6EFC-E0D5-F955-41FC-4D81D83E06C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D2F4889B-738A-63B2-1640-CE57ABDCA8E2}"/>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3" name="Obraz 2" descr="Obraz zawierający tekst, zrzut ekranu, Czcionka&#10;&#10;Opis wygenerowany automatycznie">
            <a:extLst>
              <a:ext uri="{FF2B5EF4-FFF2-40B4-BE49-F238E27FC236}">
                <a16:creationId xmlns:a16="http://schemas.microsoft.com/office/drawing/2014/main" id="{557379C4-1856-A6B4-827A-4382BB599AC5}"/>
              </a:ext>
            </a:extLst>
          </p:cNvPr>
          <p:cNvPicPr>
            <a:picLocks noChangeAspect="1"/>
          </p:cNvPicPr>
          <p:nvPr/>
        </p:nvPicPr>
        <p:blipFill>
          <a:blip r:embed="rId5"/>
          <a:stretch>
            <a:fillRect/>
          </a:stretch>
        </p:blipFill>
        <p:spPr>
          <a:xfrm>
            <a:off x="2834873" y="1699396"/>
            <a:ext cx="6987652" cy="3762297"/>
          </a:xfrm>
          <a:prstGeom prst="rect">
            <a:avLst/>
          </a:prstGeom>
        </p:spPr>
      </p:pic>
      <p:sp>
        <p:nvSpPr>
          <p:cNvPr id="7" name="Google Shape;152;p6">
            <a:extLst>
              <a:ext uri="{FF2B5EF4-FFF2-40B4-BE49-F238E27FC236}">
                <a16:creationId xmlns:a16="http://schemas.microsoft.com/office/drawing/2014/main" id="{7AAC8F55-2EDE-46F6-0E0F-1192A7D30CB5}"/>
              </a:ext>
            </a:extLst>
          </p:cNvPr>
          <p:cNvSpPr txBox="1"/>
          <p:nvPr/>
        </p:nvSpPr>
        <p:spPr>
          <a:xfrm>
            <a:off x="3764589" y="1537001"/>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prefetch</a:t>
            </a:r>
            <a:endParaRPr lang="pl-PL" sz="2800" dirty="0">
              <a:solidFill>
                <a:schemeClr val="lt1"/>
              </a:solidFill>
              <a:latin typeface="Arial"/>
              <a:ea typeface="Arial"/>
              <a:cs typeface="Arial"/>
              <a:sym typeface="Arial"/>
            </a:endParaRPr>
          </a:p>
        </p:txBody>
      </p:sp>
      <p:sp>
        <p:nvSpPr>
          <p:cNvPr id="5" name="pole tekstowe 4">
            <a:extLst>
              <a:ext uri="{FF2B5EF4-FFF2-40B4-BE49-F238E27FC236}">
                <a16:creationId xmlns:a16="http://schemas.microsoft.com/office/drawing/2014/main" id="{BBF08547-BEAE-2FE4-5D57-3D035587CEBD}"/>
              </a:ext>
            </a:extLst>
          </p:cNvPr>
          <p:cNvSpPr txBox="1"/>
          <p:nvPr/>
        </p:nvSpPr>
        <p:spPr>
          <a:xfrm>
            <a:off x="6699323" y="5044000"/>
            <a:ext cx="6076120" cy="276999"/>
          </a:xfrm>
          <a:prstGeom prst="rect">
            <a:avLst/>
          </a:prstGeom>
          <a:noFill/>
        </p:spPr>
        <p:txBody>
          <a:bodyPr wrap="square" rtlCol="0">
            <a:spAutoFit/>
          </a:bodyPr>
          <a:lstStyle/>
          <a:p>
            <a:r>
              <a:rPr lang="pl-PL" sz="1200" dirty="0">
                <a:solidFill>
                  <a:schemeClr val="bg1">
                    <a:lumMod val="85000"/>
                  </a:schemeClr>
                </a:solidFill>
              </a:rPr>
              <a:t>Materiał: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https://angular.io/guide/defer</a:t>
            </a:r>
            <a:endParaRPr lang="pl-PL" sz="1200" dirty="0">
              <a:solidFill>
                <a:schemeClr val="bg1">
                  <a:lumMod val="85000"/>
                </a:schemeClr>
              </a:solidFill>
            </a:endParaRPr>
          </a:p>
        </p:txBody>
      </p:sp>
      <p:sp>
        <p:nvSpPr>
          <p:cNvPr id="2" name="Znak minus 1">
            <a:extLst>
              <a:ext uri="{FF2B5EF4-FFF2-40B4-BE49-F238E27FC236}">
                <a16:creationId xmlns:a16="http://schemas.microsoft.com/office/drawing/2014/main" id="{FB78D7BD-0756-1F90-060F-E109376C8ADA}"/>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CBDB26F0-D9A2-56E1-AA8D-1BD02178C356}"/>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Znak minus 5">
            <a:extLst>
              <a:ext uri="{FF2B5EF4-FFF2-40B4-BE49-F238E27FC236}">
                <a16:creationId xmlns:a16="http://schemas.microsoft.com/office/drawing/2014/main" id="{4AD5B138-EE0D-E1F3-361B-B89064CE2636}"/>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4A99FB24-B418-0DAD-6639-67F9B9DD72B8}"/>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321FEAEB-FD02-F836-7902-8321C84BA8F7}"/>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E04B5918-1C99-8677-2357-D6558466843A}"/>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3A71B009-290B-9EA7-9F3F-85C2D866C9BB}"/>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062E8B24-9551-5CF1-3411-8B1C3A08D3CE}"/>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1AAE560C-FC40-A05B-8066-3C628CB3297D}"/>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C2F9798E-578F-553D-097E-DFC0C28582E5}"/>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5473D48D-D39F-CCF0-D45D-3C06A4615E69}"/>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EB66C7C2-7874-0CF3-3FFD-37F6F7209430}"/>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1D1B5612-14B4-CAAD-007C-03B495945EA2}"/>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3AAA1931-512D-A58A-9EDE-3575E3D3DBAB}"/>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598268BA-2FAB-6ACC-0971-8968F00DC257}"/>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93F1C41D-4977-7B84-5472-9BCF66736511}"/>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673871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456AD2B8-E7A2-D927-8FCC-68F070CE7159}"/>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2807F296-5BE3-CA2A-1DEE-DC8D5DCF1829}"/>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3B754BCA-5790-42C0-6AB7-1CE46F1A4EA0}"/>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35524C58-725C-0FF6-1143-ECCB8EE2E012}"/>
              </a:ext>
            </a:extLst>
          </p:cNvPr>
          <p:cNvSpPr txBox="1"/>
          <p:nvPr/>
        </p:nvSpPr>
        <p:spPr>
          <a:xfrm>
            <a:off x="145474" y="42036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Styles</a:t>
            </a:r>
            <a:r>
              <a:rPr lang="pl-PL" sz="4000" b="1" dirty="0">
                <a:solidFill>
                  <a:schemeClr val="lt1"/>
                </a:solidFill>
                <a:latin typeface="Arial"/>
                <a:ea typeface="Arial"/>
                <a:cs typeface="Arial"/>
                <a:sym typeface="Arial"/>
              </a:rPr>
              <a:t> and style</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4A30A511-3297-2680-D130-35620841EE5D}"/>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515D7E0F-5F25-C508-244D-A454287531C4}"/>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C3C19E72-4F33-FBBC-743A-2B3FB290A99C}"/>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7A06071C-C5C0-B3EB-5DA3-6CBE27156229}"/>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Obraz 2" descr="Obraz zawierający tekst, zrzut ekranu, System operacyjny, Czcionka&#10;&#10;Opis wygenerowany automatycznie">
            <a:extLst>
              <a:ext uri="{FF2B5EF4-FFF2-40B4-BE49-F238E27FC236}">
                <a16:creationId xmlns:a16="http://schemas.microsoft.com/office/drawing/2014/main" id="{3A1C514A-11F3-3DE7-23F7-F376FA4FE63F}"/>
              </a:ext>
            </a:extLst>
          </p:cNvPr>
          <p:cNvPicPr>
            <a:picLocks noChangeAspect="1"/>
          </p:cNvPicPr>
          <p:nvPr/>
        </p:nvPicPr>
        <p:blipFill>
          <a:blip r:embed="rId6"/>
          <a:stretch>
            <a:fillRect/>
          </a:stretch>
        </p:blipFill>
        <p:spPr>
          <a:xfrm>
            <a:off x="1070634" y="1129094"/>
            <a:ext cx="4943328" cy="5090160"/>
          </a:xfrm>
          <a:prstGeom prst="rect">
            <a:avLst/>
          </a:prstGeom>
        </p:spPr>
      </p:pic>
      <p:pic>
        <p:nvPicPr>
          <p:cNvPr id="5" name="Obraz 4" descr="Obraz zawierający tekst, zrzut ekranu, Czcionka, multimedia&#10;&#10;Opis wygenerowany automatycznie">
            <a:extLst>
              <a:ext uri="{FF2B5EF4-FFF2-40B4-BE49-F238E27FC236}">
                <a16:creationId xmlns:a16="http://schemas.microsoft.com/office/drawing/2014/main" id="{246CD867-3E12-47EA-2301-A2843A36C077}"/>
              </a:ext>
            </a:extLst>
          </p:cNvPr>
          <p:cNvPicPr>
            <a:picLocks noChangeAspect="1"/>
          </p:cNvPicPr>
          <p:nvPr/>
        </p:nvPicPr>
        <p:blipFill>
          <a:blip r:embed="rId7"/>
          <a:stretch>
            <a:fillRect/>
          </a:stretch>
        </p:blipFill>
        <p:spPr>
          <a:xfrm>
            <a:off x="6502992" y="1111555"/>
            <a:ext cx="4590327" cy="5150309"/>
          </a:xfrm>
          <a:prstGeom prst="rect">
            <a:avLst/>
          </a:prstGeom>
        </p:spPr>
      </p:pic>
      <p:sp>
        <p:nvSpPr>
          <p:cNvPr id="2" name="Znak minus 1">
            <a:extLst>
              <a:ext uri="{FF2B5EF4-FFF2-40B4-BE49-F238E27FC236}">
                <a16:creationId xmlns:a16="http://schemas.microsoft.com/office/drawing/2014/main" id="{B6A3E4C8-C354-FF1F-6AB6-81F13C907200}"/>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804D3E73-5A6E-0D88-491A-2F2B3A8CA4A5}"/>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Znak minus 5">
            <a:extLst>
              <a:ext uri="{FF2B5EF4-FFF2-40B4-BE49-F238E27FC236}">
                <a16:creationId xmlns:a16="http://schemas.microsoft.com/office/drawing/2014/main" id="{5830CD62-DE20-D807-67AC-FD22E2457B22}"/>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823B9433-8FAB-FB01-3942-4362445C9E2B}"/>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6EAC0FC4-447B-A69A-F0A5-13489BD7247A}"/>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107AA8A7-DFE5-2272-B8D2-A73033FF130C}"/>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09ACF7C7-51BA-5034-6204-37F12579E668}"/>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8C932907-C5B8-2840-2088-9D0AB43151EA}"/>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9956B03D-6A16-7D90-214B-6A0F8CCEDF51}"/>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5F6EC24B-EEE9-7CCC-2791-A5B667C9057D}"/>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0CEFECD5-F19C-5D9C-13D6-0E374E00228E}"/>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1EDC4176-7E09-5F73-2173-47464FAFA7AE}"/>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7428B372-5455-BBCC-66C5-56CF53AE0D6E}"/>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F2246C60-AF46-CA6D-72EE-590F4757F36C}"/>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F8E0DBEC-60F6-662A-A203-C4026E852259}"/>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2D484253-2BC1-7ACA-14CB-693BC526FE27}"/>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C5B5B1CF-E2E9-E6EC-807D-B6807CAF6F21}"/>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402502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33A5504E-B393-7380-2223-830A2BB25B77}"/>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ABEBFDE4-EE1E-FE66-A2C2-18E1DE7BCD9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F01A497F-59E9-E8CE-321A-3ACCC2A0642C}"/>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F93B2C39-AC95-1971-674B-EF14A07CFBD1}"/>
              </a:ext>
            </a:extLst>
          </p:cNvPr>
          <p:cNvSpPr txBox="1"/>
          <p:nvPr/>
        </p:nvSpPr>
        <p:spPr>
          <a:xfrm>
            <a:off x="145474" y="967344"/>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a:solidFill>
                  <a:schemeClr val="lt1"/>
                </a:solidFill>
                <a:latin typeface="Arial"/>
                <a:ea typeface="Arial"/>
                <a:cs typeface="Arial"/>
                <a:sym typeface="Arial"/>
              </a:rPr>
              <a:t>SSR and </a:t>
            </a:r>
            <a:r>
              <a:rPr lang="pl-PL" sz="4000" b="1" dirty="0" err="1">
                <a:solidFill>
                  <a:schemeClr val="lt1"/>
                </a:solidFill>
                <a:latin typeface="Arial"/>
                <a:ea typeface="Arial"/>
                <a:cs typeface="Arial"/>
                <a:sym typeface="Arial"/>
              </a:rPr>
              <a:t>Hydration</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160D8133-64D8-94E9-F3CE-AD5D563C3542}"/>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BA6287B5-C197-9690-5688-D6BEB88023BE}"/>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FD58FE16-28F0-A0B5-057C-ECC0273F9F1A}"/>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A88A575D-D96D-1808-44CC-3A35A13CD92F}"/>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314" name="Picture 2" descr="A gif showing the new prompt for enabling server-side rendering and static site generation when you create a new Angular project.">
            <a:extLst>
              <a:ext uri="{FF2B5EF4-FFF2-40B4-BE49-F238E27FC236}">
                <a16:creationId xmlns:a16="http://schemas.microsoft.com/office/drawing/2014/main" id="{82FB15F3-6D7E-DCAD-EFE9-7A2D9888F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537" y="2483501"/>
            <a:ext cx="11182925" cy="2805019"/>
          </a:xfrm>
          <a:prstGeom prst="rect">
            <a:avLst/>
          </a:prstGeom>
          <a:noFill/>
          <a:extLst>
            <a:ext uri="{909E8E84-426E-40DD-AFC4-6F175D3DCCD1}">
              <a14:hiddenFill xmlns:a14="http://schemas.microsoft.com/office/drawing/2010/main">
                <a:solidFill>
                  <a:srgbClr val="FFFFFF"/>
                </a:solidFill>
              </a14:hiddenFill>
            </a:ext>
          </a:extLst>
        </p:spPr>
      </p:pic>
      <p:sp>
        <p:nvSpPr>
          <p:cNvPr id="6" name="pole tekstowe 5">
            <a:extLst>
              <a:ext uri="{FF2B5EF4-FFF2-40B4-BE49-F238E27FC236}">
                <a16:creationId xmlns:a16="http://schemas.microsoft.com/office/drawing/2014/main" id="{800B6046-D2FD-B562-3A00-A7803DC0C530}"/>
              </a:ext>
            </a:extLst>
          </p:cNvPr>
          <p:cNvSpPr txBox="1"/>
          <p:nvPr/>
        </p:nvSpPr>
        <p:spPr>
          <a:xfrm>
            <a:off x="8650771" y="5305983"/>
            <a:ext cx="6076120" cy="276999"/>
          </a:xfrm>
          <a:prstGeom prst="rect">
            <a:avLst/>
          </a:prstGeom>
          <a:noFill/>
        </p:spPr>
        <p:txBody>
          <a:bodyPr wrap="square" rtlCol="0">
            <a:spAutoFit/>
          </a:bodyPr>
          <a:lstStyle/>
          <a:p>
            <a:r>
              <a:rPr lang="pl-PL" sz="1200" dirty="0">
                <a:solidFill>
                  <a:schemeClr val="bg1">
                    <a:lumMod val="85000"/>
                  </a:schemeClr>
                </a:solidFill>
              </a:rPr>
              <a:t>Materiał: </a:t>
            </a:r>
            <a:r>
              <a:rPr lang="pl-PL" sz="1200" dirty="0">
                <a:solidFill>
                  <a:schemeClr val="bg1">
                    <a:lumMod val="85000"/>
                  </a:schemeClr>
                </a:solidFill>
                <a:hlinkClick r:id="rId7">
                  <a:extLst>
                    <a:ext uri="{A12FA001-AC4F-418D-AE19-62706E023703}">
                      <ahyp:hlinkClr xmlns:ahyp="http://schemas.microsoft.com/office/drawing/2018/hyperlinkcolor" val="tx"/>
                    </a:ext>
                  </a:extLst>
                </a:hlinkClick>
              </a:rPr>
              <a:t>https://angular.io/guide/hydration </a:t>
            </a:r>
            <a:endParaRPr lang="pl-PL" sz="1200" dirty="0">
              <a:solidFill>
                <a:schemeClr val="bg1">
                  <a:lumMod val="85000"/>
                </a:schemeClr>
              </a:solidFill>
            </a:endParaRPr>
          </a:p>
        </p:txBody>
      </p:sp>
      <p:sp>
        <p:nvSpPr>
          <p:cNvPr id="2" name="Znak minus 1">
            <a:extLst>
              <a:ext uri="{FF2B5EF4-FFF2-40B4-BE49-F238E27FC236}">
                <a16:creationId xmlns:a16="http://schemas.microsoft.com/office/drawing/2014/main" id="{B8471221-FB53-1369-1F7E-585BBB18FC5C}"/>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B5495DA-D5A0-AB8C-5BA3-D306B68A16D9}"/>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310C28D2-0FBC-4DCC-9D73-C455ADCB1FF3}"/>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75FC68C6-1D25-B01B-B27F-E81DFB66AE39}"/>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882D6032-7DD7-9166-0794-D44A7251C24A}"/>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E60A681A-FD39-BAF5-38F2-ECF5DDECC4E6}"/>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6523AAFD-1EEF-43D2-2DE6-BFA2E19C40B6}"/>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F6CD8A7F-372F-69CD-B5FA-F50CC2D7ECF7}"/>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A3919E63-C29E-6574-5418-75547AC1110D}"/>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B441E5CD-3566-B01A-A863-6AE160BCD67E}"/>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A6D4C351-2CF7-4533-E2DE-CBDBC3B25802}"/>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FFD4650C-C21D-FCCA-8CB5-C3B4852C6690}"/>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B8A4614E-084B-E39C-E798-EECF56CAB1A3}"/>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0293B9CA-3195-33F9-893A-4D8E12AABEF0}"/>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6E9090D7-AA04-DB82-9BA6-0A2BF54D6485}"/>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AD4EDFF8-124D-3E7E-66C6-C4E2F3B3CE42}"/>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1C4723BA-8411-900F-A368-11A7BF0EAAA8}"/>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BC80C7F4-9EBA-5239-8B52-B5C3C06E54E1}"/>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985373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42F0E092-2CFA-A39A-EE74-1DE8620C843A}"/>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8946E5C5-C666-09C2-FDEB-104F6BA7F2D7}"/>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5A9C59D4-B7ED-A6B6-A96F-D7B7A7862AA3}"/>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6A5694EB-1751-432D-7BDF-F68A81E899B4}"/>
              </a:ext>
            </a:extLst>
          </p:cNvPr>
          <p:cNvSpPr txBox="1"/>
          <p:nvPr/>
        </p:nvSpPr>
        <p:spPr>
          <a:xfrm>
            <a:off x="131884"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A3B18003-D608-9955-6B9B-A044A0B1EBF4}"/>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043EDABA-23C4-922F-3A8B-94643B96D15D}"/>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76D8A738-3361-2B89-E7B1-1458C92B27EB}"/>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2AC25907-E005-E1FD-3689-639F36FDF3DD}"/>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Znak minus 1">
            <a:extLst>
              <a:ext uri="{FF2B5EF4-FFF2-40B4-BE49-F238E27FC236}">
                <a16:creationId xmlns:a16="http://schemas.microsoft.com/office/drawing/2014/main" id="{D8101FD5-52D2-DE78-B2F6-5A7CBFEDB963}"/>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5FDF3C5-5AB6-AF5B-2593-0D30887B05F1}"/>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0BA93AF4-8D15-72D2-F82E-93BA65755927}"/>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F3623629-1220-896A-011F-8EF8ADB7C457}"/>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E2171122-604A-A744-9988-8193BC717090}"/>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302356D8-DA6E-AE94-5708-EA5A2268B913}"/>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6D86C013-5C36-043A-E438-C44CE891F7B2}"/>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E3C20B76-92F7-BEEA-2BB8-E96EB7CB720C}"/>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908E64B2-B032-74FC-AF0A-A198461A2BF5}"/>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5B64A544-474D-EBDC-D070-96C5A44F80D8}"/>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11E16DBB-E71A-2BFC-EAFC-EDC7DC13547B}"/>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1D07023D-63E5-DDEF-3E75-243EA4C473A6}"/>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27F13141-5E46-A1A8-D8F0-7F918FBF440B}"/>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Znak minus 14">
            <a:extLst>
              <a:ext uri="{FF2B5EF4-FFF2-40B4-BE49-F238E27FC236}">
                <a16:creationId xmlns:a16="http://schemas.microsoft.com/office/drawing/2014/main" id="{3BE31840-E124-646F-1603-E83C24D8337D}"/>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Znak minus 15">
            <a:extLst>
              <a:ext uri="{FF2B5EF4-FFF2-40B4-BE49-F238E27FC236}">
                <a16:creationId xmlns:a16="http://schemas.microsoft.com/office/drawing/2014/main" id="{93634F95-4F11-B2AA-C2FC-909BCBFD712F}"/>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9F19FD39-F40B-A2E0-65B2-FD69FF66C938}"/>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E4DEC5B5-3A66-7FED-ABD2-0949C59CCE6F}"/>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07F896DC-0CD0-248B-A337-9318BADE8707}"/>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F2E1C2AE-F2F8-8CB9-049A-4805D99299EE}"/>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269559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604A5064-3BD2-C764-6186-2B44EAAFC70B}"/>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80AA444C-494F-BD20-2680-CAFB146D9AC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5441C21E-26F3-E717-7F13-3C81173F707D}"/>
              </a:ext>
            </a:extLst>
          </p:cNvPr>
          <p:cNvSpPr txBox="1"/>
          <p:nvPr/>
        </p:nvSpPr>
        <p:spPr>
          <a:xfrm>
            <a:off x="1143694" y="846950"/>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E6FB973E-1703-9276-E9A6-3108BA2142C3}"/>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F99F52E0-F7B9-21F0-7588-B0DB3245648A}"/>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C20D40A8-06EB-E1ED-02BD-AD15B825A73B}"/>
              </a:ext>
            </a:extLst>
          </p:cNvPr>
          <p:cNvSpPr txBox="1"/>
          <p:nvPr/>
        </p:nvSpPr>
        <p:spPr>
          <a:xfrm>
            <a:off x="3124894" y="1410234"/>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Signal-based</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inputs</a:t>
            </a:r>
            <a:endParaRPr lang="pl-PL" sz="2800" dirty="0">
              <a:solidFill>
                <a:schemeClr val="lt1"/>
              </a:solidFill>
              <a:latin typeface="Arial"/>
              <a:ea typeface="Arial"/>
              <a:cs typeface="Arial"/>
              <a:sym typeface="Arial"/>
            </a:endParaRPr>
          </a:p>
        </p:txBody>
      </p:sp>
      <p:pic>
        <p:nvPicPr>
          <p:cNvPr id="3" name="Obraz 2" descr="Obraz zawierający tekst, zrzut ekranu, System operacyjny, oprogramowanie&#10;&#10;Opis wygenerowany automatycznie">
            <a:extLst>
              <a:ext uri="{FF2B5EF4-FFF2-40B4-BE49-F238E27FC236}">
                <a16:creationId xmlns:a16="http://schemas.microsoft.com/office/drawing/2014/main" id="{5ECECC03-AF3F-589E-3153-2FB9C87486EA}"/>
              </a:ext>
            </a:extLst>
          </p:cNvPr>
          <p:cNvPicPr>
            <a:picLocks noChangeAspect="1"/>
          </p:cNvPicPr>
          <p:nvPr/>
        </p:nvPicPr>
        <p:blipFill>
          <a:blip r:embed="rId5"/>
          <a:stretch>
            <a:fillRect/>
          </a:stretch>
        </p:blipFill>
        <p:spPr>
          <a:xfrm>
            <a:off x="2586317" y="1721966"/>
            <a:ext cx="6986890" cy="4207695"/>
          </a:xfrm>
          <a:prstGeom prst="rect">
            <a:avLst/>
          </a:prstGeom>
        </p:spPr>
      </p:pic>
      <p:sp>
        <p:nvSpPr>
          <p:cNvPr id="2" name="Znak minus 1">
            <a:extLst>
              <a:ext uri="{FF2B5EF4-FFF2-40B4-BE49-F238E27FC236}">
                <a16:creationId xmlns:a16="http://schemas.microsoft.com/office/drawing/2014/main" id="{5D6E2CC2-4AA0-BD5E-37BB-F32C60E8CEDF}"/>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CF441F19-403A-A258-BCD0-4984E0B7526E}"/>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EB250489-D386-E9FE-EBF8-A09428386813}"/>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9C164072-CDAE-4872-D909-42624D197959}"/>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6D7FB90A-782F-1C13-320B-01A78290A978}"/>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B654C3D7-6DAE-28CA-12A1-AD53D3F56AD9}"/>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77C41AAD-829B-B855-E64B-D9B2F8DE0174}"/>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9848A433-E7E0-DCC4-81FE-1DFC3AEFFCE5}"/>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B98E63B9-FE53-411F-E0E4-B5B20E954431}"/>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6254E4E7-9D57-EF1B-E933-3D57762CB9E4}"/>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350B1623-C917-6635-6876-24393D74104E}"/>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6984851B-BB44-98D4-6BA7-7D0D5C64CFF2}"/>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D7716863-3E2B-AB76-C03B-6996E01C456A}"/>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61DDD53C-2D71-A57E-72FF-AB6CA6939383}"/>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4C02C295-DAF0-BE5A-2AC9-038B0A0B53E3}"/>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17BA48D3-DA1D-1D38-35C5-03D0D087BF1E}"/>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EA2634A9-97BC-431B-243C-740D8D17C124}"/>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55B28A4C-B084-A662-89D3-9AFE6AAF6DDC}"/>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53AD0F8B-560B-8F0C-78B2-DA703C3BE746}"/>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2D9481EC-CCEA-362D-8D23-75343440847B}"/>
              </a:ext>
            </a:extLst>
          </p:cNvPr>
          <p:cNvSpPr txBox="1"/>
          <p:nvPr/>
        </p:nvSpPr>
        <p:spPr>
          <a:xfrm>
            <a:off x="4753370" y="555986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https://blog.angular-university.io/angular-signal-inputs</a:t>
            </a:r>
            <a:endParaRPr lang="pl-PL" sz="1200" dirty="0">
              <a:solidFill>
                <a:schemeClr val="bg1">
                  <a:lumMod val="85000"/>
                </a:schemeClr>
              </a:solidFill>
            </a:endParaRPr>
          </a:p>
        </p:txBody>
      </p:sp>
    </p:spTree>
    <p:extLst>
      <p:ext uri="{BB962C8B-B14F-4D97-AF65-F5344CB8AC3E}">
        <p14:creationId xmlns:p14="http://schemas.microsoft.com/office/powerpoint/2010/main" val="1898405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B74F9644-3932-C0D3-9DB3-B8306C0DB2B1}"/>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3403AEFE-333B-2DC5-1AB8-771E26B5E02C}"/>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BCC0915E-3169-D340-083B-2437FA26EF18}"/>
              </a:ext>
            </a:extLst>
          </p:cNvPr>
          <p:cNvSpPr txBox="1"/>
          <p:nvPr/>
        </p:nvSpPr>
        <p:spPr>
          <a:xfrm>
            <a:off x="-526465" y="-22127"/>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36A83C80-2138-AFA9-6D0F-0595A3A2925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B9843433-D606-E265-DFAE-12985B56D1BF}"/>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98A62AB1-0F7B-F922-CB8E-748FB1108816}"/>
              </a:ext>
            </a:extLst>
          </p:cNvPr>
          <p:cNvSpPr txBox="1"/>
          <p:nvPr/>
        </p:nvSpPr>
        <p:spPr>
          <a:xfrm>
            <a:off x="1454735" y="541157"/>
            <a:ext cx="5697268"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viewChild</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signal-base</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queries</a:t>
            </a:r>
            <a:endParaRPr lang="pl-PL" sz="2800" dirty="0">
              <a:solidFill>
                <a:schemeClr val="lt1"/>
              </a:solidFill>
              <a:latin typeface="Arial"/>
              <a:ea typeface="Arial"/>
              <a:cs typeface="Arial"/>
              <a:sym typeface="Arial"/>
            </a:endParaRPr>
          </a:p>
        </p:txBody>
      </p:sp>
      <p:pic>
        <p:nvPicPr>
          <p:cNvPr id="6" name="Obraz 5" descr="Obraz zawierający tekst, elektronika, zrzut ekranu, System operacyjny&#10;&#10;Opis wygenerowany automatycznie">
            <a:extLst>
              <a:ext uri="{FF2B5EF4-FFF2-40B4-BE49-F238E27FC236}">
                <a16:creationId xmlns:a16="http://schemas.microsoft.com/office/drawing/2014/main" id="{05EE0D64-DF6F-15B0-3946-62330F187639}"/>
              </a:ext>
            </a:extLst>
          </p:cNvPr>
          <p:cNvPicPr>
            <a:picLocks noChangeAspect="1"/>
          </p:cNvPicPr>
          <p:nvPr/>
        </p:nvPicPr>
        <p:blipFill>
          <a:blip r:embed="rId5"/>
          <a:stretch>
            <a:fillRect/>
          </a:stretch>
        </p:blipFill>
        <p:spPr>
          <a:xfrm>
            <a:off x="6264676" y="917092"/>
            <a:ext cx="5095312" cy="5474266"/>
          </a:xfrm>
          <a:prstGeom prst="rect">
            <a:avLst/>
          </a:prstGeom>
        </p:spPr>
      </p:pic>
      <p:sp>
        <p:nvSpPr>
          <p:cNvPr id="8" name="pole tekstowe 7">
            <a:extLst>
              <a:ext uri="{FF2B5EF4-FFF2-40B4-BE49-F238E27FC236}">
                <a16:creationId xmlns:a16="http://schemas.microsoft.com/office/drawing/2014/main" id="{D281E831-C599-6167-2A08-E9B1D277C117}"/>
              </a:ext>
            </a:extLst>
          </p:cNvPr>
          <p:cNvSpPr txBox="1"/>
          <p:nvPr/>
        </p:nvSpPr>
        <p:spPr>
          <a:xfrm>
            <a:off x="6575654" y="6112878"/>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https://blog.angular-university.io/angular-signal-inputs</a:t>
            </a:r>
            <a:endParaRPr lang="pl-PL" sz="1200" dirty="0">
              <a:solidFill>
                <a:schemeClr val="bg1">
                  <a:lumMod val="85000"/>
                </a:schemeClr>
              </a:solidFill>
            </a:endParaRPr>
          </a:p>
        </p:txBody>
      </p:sp>
      <p:pic>
        <p:nvPicPr>
          <p:cNvPr id="4" name="Obraz 3" descr="Obraz zawierający tekst, elektronika, zrzut ekranu, oprogramowanie&#10;&#10;Opis wygenerowany automatycznie">
            <a:extLst>
              <a:ext uri="{FF2B5EF4-FFF2-40B4-BE49-F238E27FC236}">
                <a16:creationId xmlns:a16="http://schemas.microsoft.com/office/drawing/2014/main" id="{6BE46042-8F75-D71A-A715-932DD743B274}"/>
              </a:ext>
            </a:extLst>
          </p:cNvPr>
          <p:cNvPicPr>
            <a:picLocks noChangeAspect="1"/>
          </p:cNvPicPr>
          <p:nvPr/>
        </p:nvPicPr>
        <p:blipFill>
          <a:blip r:embed="rId7"/>
          <a:stretch>
            <a:fillRect/>
          </a:stretch>
        </p:blipFill>
        <p:spPr>
          <a:xfrm>
            <a:off x="963681" y="908175"/>
            <a:ext cx="4841221" cy="5530146"/>
          </a:xfrm>
          <a:prstGeom prst="rect">
            <a:avLst/>
          </a:prstGeom>
        </p:spPr>
      </p:pic>
      <p:sp>
        <p:nvSpPr>
          <p:cNvPr id="2" name="Znak minus 1">
            <a:extLst>
              <a:ext uri="{FF2B5EF4-FFF2-40B4-BE49-F238E27FC236}">
                <a16:creationId xmlns:a16="http://schemas.microsoft.com/office/drawing/2014/main" id="{029BB238-13CB-6C85-B9AA-0204E6C9F5BC}"/>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0355242-455E-F032-72C0-386ECED917FC}"/>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29B88D6D-931F-62BA-1997-1AAC66074071}"/>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6BF49F87-DC06-D2B0-3F4D-EDB5E7C871B5}"/>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DA30210C-F18B-6935-C7E6-9E553708AE63}"/>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1F77C27E-907B-1776-7DF6-C7CD236BA397}"/>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167586F5-2FA6-5CAF-886B-2DECD5866561}"/>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3B724837-5EC1-9753-1470-FC7792576F1C}"/>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3AF2265D-E510-131A-1543-0129EDAF907F}"/>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D3908BAD-B7A0-1C34-2CAF-273422AB8579}"/>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FC9516F2-2157-01C8-A9A1-C233CDD87001}"/>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6576B032-4BCD-FE93-D118-1BE739F217B0}"/>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CBB173C2-09A1-4241-1E52-8425B3D4B19D}"/>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907F2AE8-501E-A336-965F-98C35797D09D}"/>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64AEE03A-1F7C-47BE-E5C2-55B36F50D582}"/>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9140475C-31DB-1D9E-EB87-9F0A1AB513C2}"/>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61AA316F-185B-7EA9-0DC8-E4629833E92E}"/>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5621FD98-D2C9-AAAC-055B-3FB07A5E4C93}"/>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Znak minus 23">
            <a:extLst>
              <a:ext uri="{FF2B5EF4-FFF2-40B4-BE49-F238E27FC236}">
                <a16:creationId xmlns:a16="http://schemas.microsoft.com/office/drawing/2014/main" id="{46FAAA27-0B4E-F82D-2969-BC75E2C17ADB}"/>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1347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6DA19626-5F71-92DD-B6C7-CB9335B4FB83}"/>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A977B4BF-877D-DD9A-B5DC-BD685576390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1043819F-D48F-D124-C984-B28DA3A450AA}"/>
              </a:ext>
            </a:extLst>
          </p:cNvPr>
          <p:cNvSpPr txBox="1"/>
          <p:nvPr/>
        </p:nvSpPr>
        <p:spPr>
          <a:xfrm>
            <a:off x="1029783" y="983624"/>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2D9875A9-9CEB-FCE0-6175-ADE6872F851D}"/>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74E96E69-6A56-8E56-3725-2BBE040471DC}"/>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EEB49ACE-C5B3-967B-6D97-90A76634C69D}"/>
              </a:ext>
            </a:extLst>
          </p:cNvPr>
          <p:cNvSpPr txBox="1"/>
          <p:nvPr/>
        </p:nvSpPr>
        <p:spPr>
          <a:xfrm>
            <a:off x="2675094" y="1588325"/>
            <a:ext cx="725271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viewChildren</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contentChild</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content</a:t>
            </a:r>
            <a:r>
              <a:rPr lang="pl-PL" sz="2800" dirty="0" err="1">
                <a:solidFill>
                  <a:schemeClr val="lt1"/>
                </a:solidFill>
              </a:rPr>
              <a:t>Children</a:t>
            </a:r>
            <a:endParaRPr lang="pl-PL" sz="2800" dirty="0">
              <a:solidFill>
                <a:schemeClr val="lt1"/>
              </a:solidFill>
              <a:latin typeface="Arial"/>
              <a:ea typeface="Arial"/>
              <a:cs typeface="Arial"/>
              <a:sym typeface="Arial"/>
            </a:endParaRPr>
          </a:p>
        </p:txBody>
      </p:sp>
      <p:pic>
        <p:nvPicPr>
          <p:cNvPr id="3" name="Obraz 2" descr="Obraz zawierający tekst, zrzut ekranu, Czcionka&#10;&#10;Opis wygenerowany automatycznie">
            <a:extLst>
              <a:ext uri="{FF2B5EF4-FFF2-40B4-BE49-F238E27FC236}">
                <a16:creationId xmlns:a16="http://schemas.microsoft.com/office/drawing/2014/main" id="{9AA886EC-0807-F049-AB92-3C030BD71723}"/>
              </a:ext>
            </a:extLst>
          </p:cNvPr>
          <p:cNvPicPr>
            <a:picLocks noChangeAspect="1"/>
          </p:cNvPicPr>
          <p:nvPr/>
        </p:nvPicPr>
        <p:blipFill>
          <a:blip r:embed="rId5"/>
          <a:stretch>
            <a:fillRect/>
          </a:stretch>
        </p:blipFill>
        <p:spPr>
          <a:xfrm>
            <a:off x="2682045" y="1851263"/>
            <a:ext cx="6929007" cy="3174391"/>
          </a:xfrm>
          <a:prstGeom prst="rect">
            <a:avLst/>
          </a:prstGeom>
        </p:spPr>
      </p:pic>
      <p:sp>
        <p:nvSpPr>
          <p:cNvPr id="2" name="Znak minus 1">
            <a:extLst>
              <a:ext uri="{FF2B5EF4-FFF2-40B4-BE49-F238E27FC236}">
                <a16:creationId xmlns:a16="http://schemas.microsoft.com/office/drawing/2014/main" id="{42CCD971-E629-3EA4-5AA5-BFBDD9664145}"/>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FFEE4426-325D-D18C-FD33-31012CEB8240}"/>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283348B7-6526-192F-F0EA-E526B4146EFA}"/>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2BEE6C81-41CB-AA4B-990F-2A266D82F70C}"/>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975E2B24-0557-0462-B4F9-EF274CB5F5F5}"/>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13F2D11B-F425-A3AA-B710-3DEAA1336EC3}"/>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9360822C-7F50-C242-0165-C213634C5D98}"/>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AEEEAD23-7BED-EC30-12DF-46528F3F6E5E}"/>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22EFA093-E88C-9F9D-E9C3-D6BCF10E7880}"/>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86A31A58-A515-6EED-0CD3-5DF8AD7DAB48}"/>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220D09D1-A667-AD40-7112-F07E66121C59}"/>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D39C2F35-C02E-2799-B13A-54346B229CB5}"/>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783BA7B6-E205-AAC7-0014-D03872459C8D}"/>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226FDBCC-129F-AF8D-4DCC-01DA33C996A3}"/>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85A954F4-BF8D-B898-55F0-39A96694ACF5}"/>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5F51D753-072D-57ED-7723-D7932F3A8B26}"/>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27B4B703-8985-E39B-7916-9A126CA944A9}"/>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C3321057-9806-8035-F0D0-34B3C5D94ED6}"/>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6D031E2B-990F-09A7-A711-EC92CA939A80}"/>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65040B2E-B740-817E-991C-BFE50285E238}"/>
              </a:ext>
            </a:extLst>
          </p:cNvPr>
          <p:cNvSpPr txBox="1"/>
          <p:nvPr/>
        </p:nvSpPr>
        <p:spPr>
          <a:xfrm>
            <a:off x="4725652" y="4609963"/>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https://blog.angular-university.io/angular-signal-inputs</a:t>
            </a:r>
            <a:endParaRPr lang="pl-PL" sz="1200" dirty="0">
              <a:solidFill>
                <a:schemeClr val="bg1">
                  <a:lumMod val="85000"/>
                </a:schemeClr>
              </a:solidFill>
            </a:endParaRPr>
          </a:p>
        </p:txBody>
      </p:sp>
    </p:spTree>
    <p:extLst>
      <p:ext uri="{BB962C8B-B14F-4D97-AF65-F5344CB8AC3E}">
        <p14:creationId xmlns:p14="http://schemas.microsoft.com/office/powerpoint/2010/main" val="927750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FF0B577A-076C-D7EF-5225-927EAA7B110C}"/>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7C2E7A52-3972-065C-5235-CFB0F4FF912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AF4919C0-EC5F-032E-DB0F-05682CF1657F}"/>
              </a:ext>
            </a:extLst>
          </p:cNvPr>
          <p:cNvSpPr txBox="1"/>
          <p:nvPr/>
        </p:nvSpPr>
        <p:spPr>
          <a:xfrm>
            <a:off x="-431562" y="285070"/>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424CA9A4-4070-F0B1-914E-392F9C396F98}"/>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8099FFF5-4E84-0BD9-B12D-41B44ABAF2C0}"/>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2774CC3F-F318-90E7-1C79-48E60DE2E0F0}"/>
              </a:ext>
            </a:extLst>
          </p:cNvPr>
          <p:cNvSpPr txBox="1"/>
          <p:nvPr/>
        </p:nvSpPr>
        <p:spPr>
          <a:xfrm>
            <a:off x="1549638" y="848354"/>
            <a:ext cx="5697268"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Model </a:t>
            </a:r>
            <a:r>
              <a:rPr lang="pl-PL" sz="2800" dirty="0" err="1">
                <a:solidFill>
                  <a:schemeClr val="lt1"/>
                </a:solidFill>
                <a:latin typeface="Arial"/>
                <a:ea typeface="Arial"/>
                <a:cs typeface="Arial"/>
                <a:sym typeface="Arial"/>
              </a:rPr>
              <a:t>two-way</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binding</a:t>
            </a:r>
            <a:endParaRPr lang="pl-PL" sz="2800" dirty="0">
              <a:solidFill>
                <a:schemeClr val="lt1"/>
              </a:solidFill>
              <a:latin typeface="Arial"/>
              <a:ea typeface="Arial"/>
              <a:cs typeface="Arial"/>
              <a:sym typeface="Arial"/>
            </a:endParaRPr>
          </a:p>
        </p:txBody>
      </p:sp>
      <p:pic>
        <p:nvPicPr>
          <p:cNvPr id="4" name="Obraz 3" descr="Obraz zawierający tekst, elektronika, zrzut ekranu, wyświetlacz&#10;&#10;Opis wygenerowany automatycznie">
            <a:extLst>
              <a:ext uri="{FF2B5EF4-FFF2-40B4-BE49-F238E27FC236}">
                <a16:creationId xmlns:a16="http://schemas.microsoft.com/office/drawing/2014/main" id="{7C2FBB4A-F791-0A45-98E7-ED2466EBAD81}"/>
              </a:ext>
            </a:extLst>
          </p:cNvPr>
          <p:cNvPicPr>
            <a:picLocks noChangeAspect="1"/>
          </p:cNvPicPr>
          <p:nvPr/>
        </p:nvPicPr>
        <p:blipFill>
          <a:blip r:embed="rId5"/>
          <a:stretch>
            <a:fillRect/>
          </a:stretch>
        </p:blipFill>
        <p:spPr>
          <a:xfrm>
            <a:off x="228581" y="1310824"/>
            <a:ext cx="5787636" cy="4978400"/>
          </a:xfrm>
          <a:prstGeom prst="rect">
            <a:avLst/>
          </a:prstGeom>
        </p:spPr>
      </p:pic>
      <p:pic>
        <p:nvPicPr>
          <p:cNvPr id="6" name="Obraz 5" descr="Obraz zawierający tekst, elektronika, zrzut ekranu, System operacyjny&#10;&#10;Opis wygenerowany automatycznie">
            <a:extLst>
              <a:ext uri="{FF2B5EF4-FFF2-40B4-BE49-F238E27FC236}">
                <a16:creationId xmlns:a16="http://schemas.microsoft.com/office/drawing/2014/main" id="{08F1DAFF-BCC9-CB6D-92F8-36153D3F1CBE}"/>
              </a:ext>
            </a:extLst>
          </p:cNvPr>
          <p:cNvPicPr>
            <a:picLocks noChangeAspect="1"/>
          </p:cNvPicPr>
          <p:nvPr/>
        </p:nvPicPr>
        <p:blipFill>
          <a:blip r:embed="rId6"/>
          <a:stretch>
            <a:fillRect/>
          </a:stretch>
        </p:blipFill>
        <p:spPr>
          <a:xfrm>
            <a:off x="5924777" y="1248463"/>
            <a:ext cx="6245883" cy="5103122"/>
          </a:xfrm>
          <a:prstGeom prst="rect">
            <a:avLst/>
          </a:prstGeom>
        </p:spPr>
      </p:pic>
      <p:sp>
        <p:nvSpPr>
          <p:cNvPr id="2" name="Znak minus 1">
            <a:extLst>
              <a:ext uri="{FF2B5EF4-FFF2-40B4-BE49-F238E27FC236}">
                <a16:creationId xmlns:a16="http://schemas.microsoft.com/office/drawing/2014/main" id="{6523DB35-DA29-DDFF-9505-3419FB2D9175}"/>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3D7B0EF3-163E-7DD5-6DDA-9E65C615373A}"/>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F273F670-6AFC-B181-8918-527A3E869872}"/>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4DACBC6A-F8B0-094C-9845-6D323AC99E41}"/>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E05146C3-39E8-9F30-6D98-4A8C1C11743F}"/>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C60112C3-3414-E4E7-6FA1-8AF2E31ECF26}"/>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508E6478-2542-CB37-3B81-8176644C9EA6}"/>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2BA0F4FC-2A94-4E9D-9F56-2A994A75C141}"/>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64E509FC-3FDA-16EF-BA6C-543A8D50E72F}"/>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63D518E0-1126-781D-3F1B-B7BD64D19B8C}"/>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26794980-9E7D-169D-9E32-E3F3ED6FED5B}"/>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D9E96C1D-1E8F-B5FE-EDC6-ED81FDB51F19}"/>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9931E69A-3183-606E-71E0-B6BDF864E01A}"/>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19A822BD-CBBB-BEE1-3451-B649F3A64580}"/>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EB0C094F-5E43-7609-6437-6E2E0D4D1F8B}"/>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157F997A-051E-5DEE-0AEC-468D106845B2}"/>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5A54E30E-F382-770F-E182-4D41EB927D49}"/>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3955E52E-8ABF-43A0-8560-D095CE08A03D}"/>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Znak minus 23">
            <a:extLst>
              <a:ext uri="{FF2B5EF4-FFF2-40B4-BE49-F238E27FC236}">
                <a16:creationId xmlns:a16="http://schemas.microsoft.com/office/drawing/2014/main" id="{600B2F96-5781-F506-5F36-2BECE91022A4}"/>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ole tekstowe 7">
            <a:extLst>
              <a:ext uri="{FF2B5EF4-FFF2-40B4-BE49-F238E27FC236}">
                <a16:creationId xmlns:a16="http://schemas.microsoft.com/office/drawing/2014/main" id="{B839FEDD-584E-DCF5-0360-BDBFE758C2E7}"/>
              </a:ext>
            </a:extLst>
          </p:cNvPr>
          <p:cNvSpPr txBox="1"/>
          <p:nvPr/>
        </p:nvSpPr>
        <p:spPr>
          <a:xfrm>
            <a:off x="6962141" y="6034510"/>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7">
                  <a:extLst>
                    <a:ext uri="{A12FA001-AC4F-418D-AE19-62706E023703}">
                      <ahyp:hlinkClr xmlns:ahyp="http://schemas.microsoft.com/office/drawing/2018/hyperlinkcolor" val="tx"/>
                    </a:ext>
                  </a:extLst>
                </a:hlinkClick>
              </a:rPr>
              <a:t>https://blog.angular-university.io/angular-signal-inputs</a:t>
            </a:r>
            <a:endParaRPr lang="pl-PL" sz="1200" dirty="0">
              <a:solidFill>
                <a:schemeClr val="bg1">
                  <a:lumMod val="85000"/>
                </a:schemeClr>
              </a:solidFill>
            </a:endParaRPr>
          </a:p>
        </p:txBody>
      </p:sp>
    </p:spTree>
    <p:extLst>
      <p:ext uri="{BB962C8B-B14F-4D97-AF65-F5344CB8AC3E}">
        <p14:creationId xmlns:p14="http://schemas.microsoft.com/office/powerpoint/2010/main" val="377269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3"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3" name="Google Shape;113;p3"/>
          <p:cNvSpPr txBox="1"/>
          <p:nvPr/>
        </p:nvSpPr>
        <p:spPr>
          <a:xfrm>
            <a:off x="-366977" y="886195"/>
            <a:ext cx="4414974"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7400" b="1">
                <a:solidFill>
                  <a:schemeClr val="lt1"/>
                </a:solidFill>
                <a:latin typeface="Arial"/>
                <a:ea typeface="Arial"/>
                <a:cs typeface="Arial"/>
                <a:sym typeface="Arial"/>
              </a:rPr>
              <a:t>cześć</a:t>
            </a:r>
            <a:endParaRPr/>
          </a:p>
        </p:txBody>
      </p:sp>
      <p:sp>
        <p:nvSpPr>
          <p:cNvPr id="114" name="Google Shape;114;p3"/>
          <p:cNvSpPr/>
          <p:nvPr/>
        </p:nvSpPr>
        <p:spPr>
          <a:xfrm>
            <a:off x="-1079907" y="-1728839"/>
            <a:ext cx="5659200" cy="5659200"/>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3"/>
          <p:cNvSpPr/>
          <p:nvPr/>
        </p:nvSpPr>
        <p:spPr>
          <a:xfrm>
            <a:off x="-1307358" y="-1728787"/>
            <a:ext cx="5659200" cy="5659148"/>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3"/>
          <p:cNvSpPr txBox="1"/>
          <p:nvPr/>
        </p:nvSpPr>
        <p:spPr>
          <a:xfrm>
            <a:off x="5713366" y="3673976"/>
            <a:ext cx="45668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800" b="1" dirty="0">
                <a:solidFill>
                  <a:schemeClr val="lt1"/>
                </a:solidFill>
                <a:latin typeface="Arial"/>
                <a:ea typeface="Arial"/>
                <a:cs typeface="Arial"/>
                <a:sym typeface="Arial"/>
              </a:rPr>
              <a:t>Przemysław Sokołowski</a:t>
            </a:r>
            <a:endParaRPr sz="2800" b="1" dirty="0">
              <a:solidFill>
                <a:schemeClr val="lt1"/>
              </a:solidFill>
              <a:latin typeface="Arial"/>
              <a:ea typeface="Arial"/>
              <a:cs typeface="Arial"/>
              <a:sym typeface="Arial"/>
            </a:endParaRPr>
          </a:p>
        </p:txBody>
      </p:sp>
      <p:pic>
        <p:nvPicPr>
          <p:cNvPr id="117" name="Google Shape;117;p3" descr="Obraz zawierający obiekt, zegar, rysunek, znak&#10;&#10;Opis wygenerowany automatycznie"/>
          <p:cNvPicPr preferRelativeResize="0"/>
          <p:nvPr/>
        </p:nvPicPr>
        <p:blipFill rotWithShape="1">
          <a:blip r:embed="rId4">
            <a:alphaModFix/>
          </a:blip>
          <a:srcRect/>
          <a:stretch/>
        </p:blipFill>
        <p:spPr>
          <a:xfrm>
            <a:off x="2980019" y="105496"/>
            <a:ext cx="920382" cy="872776"/>
          </a:xfrm>
          <a:prstGeom prst="rect">
            <a:avLst/>
          </a:prstGeom>
          <a:noFill/>
          <a:ln>
            <a:noFill/>
          </a:ln>
        </p:spPr>
      </p:pic>
      <p:pic>
        <p:nvPicPr>
          <p:cNvPr id="118" name="Google Shape;118;p3"/>
          <p:cNvPicPr preferRelativeResize="0"/>
          <p:nvPr/>
        </p:nvPicPr>
        <p:blipFill rotWithShape="1">
          <a:blip r:embed="rId5">
            <a:alphaModFix/>
          </a:blip>
          <a:srcRect/>
          <a:stretch/>
        </p:blipFill>
        <p:spPr>
          <a:xfrm>
            <a:off x="6756434" y="1261549"/>
            <a:ext cx="2167451" cy="2167451"/>
          </a:xfrm>
          <a:prstGeom prst="rect">
            <a:avLst/>
          </a:prstGeom>
          <a:noFill/>
          <a:ln>
            <a:noFill/>
          </a:ln>
        </p:spPr>
      </p:pic>
      <p:sp>
        <p:nvSpPr>
          <p:cNvPr id="119" name="Google Shape;119;p3">
            <a:hlinkClick r:id="rId6"/>
          </p:cNvPr>
          <p:cNvSpPr txBox="1"/>
          <p:nvPr/>
        </p:nvSpPr>
        <p:spPr>
          <a:xfrm>
            <a:off x="5713366" y="4627047"/>
            <a:ext cx="456683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000" dirty="0" err="1">
                <a:solidFill>
                  <a:schemeClr val="lt1"/>
                </a:solidFill>
                <a:latin typeface="Arial"/>
                <a:ea typeface="Arial"/>
                <a:cs typeface="Arial"/>
                <a:sym typeface="Arial"/>
              </a:rPr>
              <a:t>Github</a:t>
            </a:r>
            <a:r>
              <a:rPr lang="pl-PL" sz="2000" dirty="0">
                <a:solidFill>
                  <a:schemeClr val="lt1"/>
                </a:solidFill>
                <a:latin typeface="Arial"/>
                <a:ea typeface="Arial"/>
                <a:cs typeface="Arial"/>
                <a:sym typeface="Arial"/>
              </a:rPr>
              <a:t>: </a:t>
            </a:r>
            <a:r>
              <a:rPr lang="pl-PL" sz="2000" u="sng" dirty="0">
                <a:solidFill>
                  <a:schemeClr val="lt1"/>
                </a:solidFill>
                <a:latin typeface="Arial"/>
                <a:ea typeface="Arial"/>
                <a:cs typeface="Arial"/>
                <a:sym typeface="Arial"/>
                <a:hlinkClick r:id="rId6">
                  <a:extLst>
                    <a:ext uri="{A12FA001-AC4F-418D-AE19-62706E023703}">
                      <ahyp:hlinkClr xmlns:ahyp="http://schemas.microsoft.com/office/drawing/2018/hyperlinkcolor" val="tx"/>
                    </a:ext>
                  </a:extLst>
                </a:hlinkClick>
              </a:rPr>
              <a:t>bboysokol</a:t>
            </a:r>
            <a:endParaRPr sz="2000" dirty="0">
              <a:solidFill>
                <a:schemeClr val="lt1"/>
              </a:solidFill>
              <a:latin typeface="Arial"/>
              <a:ea typeface="Arial"/>
              <a:cs typeface="Arial"/>
              <a:sym typeface="Arial"/>
            </a:endParaRPr>
          </a:p>
        </p:txBody>
      </p:sp>
      <p:sp>
        <p:nvSpPr>
          <p:cNvPr id="120" name="Google Shape;120;p3"/>
          <p:cNvSpPr txBox="1"/>
          <p:nvPr/>
        </p:nvSpPr>
        <p:spPr>
          <a:xfrm>
            <a:off x="5713366" y="5087052"/>
            <a:ext cx="593003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000">
                <a:solidFill>
                  <a:schemeClr val="lt1"/>
                </a:solidFill>
                <a:latin typeface="Arial"/>
                <a:ea typeface="Arial"/>
                <a:cs typeface="Arial"/>
                <a:sym typeface="Arial"/>
              </a:rPr>
              <a:t>LinkedIn: </a:t>
            </a:r>
            <a:r>
              <a:rPr lang="pl-PL" sz="2000" u="sng">
                <a:solidFill>
                  <a:schemeClr val="lt1"/>
                </a:solidFill>
                <a:latin typeface="Arial"/>
                <a:ea typeface="Arial"/>
                <a:cs typeface="Arial"/>
                <a:sym typeface="Arial"/>
                <a:hlinkClick r:id="rId7">
                  <a:extLst>
                    <a:ext uri="{A12FA001-AC4F-418D-AE19-62706E023703}">
                      <ahyp:hlinkClr xmlns:ahyp="http://schemas.microsoft.com/office/drawing/2018/hyperlinkcolor" val="tx"/>
                    </a:ext>
                  </a:extLst>
                </a:hlinkClick>
              </a:rPr>
              <a:t>przemysław-sokołowski</a:t>
            </a:r>
            <a:endParaRPr sz="2000">
              <a:solidFill>
                <a:schemeClr val="lt1"/>
              </a:solidFill>
              <a:latin typeface="Arial"/>
              <a:ea typeface="Arial"/>
              <a:cs typeface="Arial"/>
              <a:sym typeface="Arial"/>
            </a:endParaRPr>
          </a:p>
        </p:txBody>
      </p:sp>
      <p:sp>
        <p:nvSpPr>
          <p:cNvPr id="48" name="Google Shape;119;p3">
            <a:hlinkClick r:id="rId6"/>
            <a:extLst>
              <a:ext uri="{FF2B5EF4-FFF2-40B4-BE49-F238E27FC236}">
                <a16:creationId xmlns:a16="http://schemas.microsoft.com/office/drawing/2014/main" id="{66DF9D6A-7487-7A1C-8002-88C898E816A4}"/>
              </a:ext>
            </a:extLst>
          </p:cNvPr>
          <p:cNvSpPr txBox="1"/>
          <p:nvPr/>
        </p:nvSpPr>
        <p:spPr>
          <a:xfrm>
            <a:off x="5556740" y="4062230"/>
            <a:ext cx="4566838"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1800" dirty="0" err="1">
                <a:solidFill>
                  <a:schemeClr val="lt1"/>
                </a:solidFill>
                <a:latin typeface="Arial"/>
                <a:ea typeface="Arial"/>
                <a:cs typeface="Arial"/>
                <a:sym typeface="Arial"/>
              </a:rPr>
              <a:t>Synergy</a:t>
            </a:r>
            <a:r>
              <a:rPr lang="pl-PL" sz="1800" dirty="0">
                <a:solidFill>
                  <a:schemeClr val="lt1"/>
                </a:solidFill>
                <a:latin typeface="Arial"/>
                <a:ea typeface="Arial"/>
                <a:cs typeface="Arial"/>
                <a:sym typeface="Arial"/>
              </a:rPr>
              <a:t> </a:t>
            </a:r>
            <a:r>
              <a:rPr lang="pl-PL" sz="1800" dirty="0" err="1">
                <a:solidFill>
                  <a:schemeClr val="lt1"/>
                </a:solidFill>
                <a:latin typeface="Arial"/>
                <a:ea typeface="Arial"/>
                <a:cs typeface="Arial"/>
                <a:sym typeface="Arial"/>
              </a:rPr>
              <a:t>Codes</a:t>
            </a:r>
            <a:r>
              <a:rPr lang="pl-PL" sz="1800" dirty="0">
                <a:solidFill>
                  <a:schemeClr val="lt1"/>
                </a:solidFill>
                <a:latin typeface="Arial"/>
                <a:ea typeface="Arial"/>
                <a:cs typeface="Arial"/>
                <a:sym typeface="Arial"/>
              </a:rPr>
              <a:t> | </a:t>
            </a:r>
            <a:r>
              <a:rPr lang="pl-PL" sz="1800" dirty="0" err="1">
                <a:solidFill>
                  <a:schemeClr val="lt1"/>
                </a:solidFill>
                <a:latin typeface="Arial"/>
                <a:ea typeface="Arial"/>
                <a:cs typeface="Arial"/>
                <a:sym typeface="Arial"/>
              </a:rPr>
              <a:t>Fullstack</a:t>
            </a:r>
            <a:r>
              <a:rPr lang="pl-PL" sz="1800" dirty="0">
                <a:solidFill>
                  <a:schemeClr val="lt1"/>
                </a:solidFill>
                <a:latin typeface="Arial"/>
                <a:ea typeface="Arial"/>
                <a:cs typeface="Arial"/>
                <a:sym typeface="Arial"/>
              </a:rPr>
              <a:t> </a:t>
            </a:r>
            <a:r>
              <a:rPr lang="pl-PL" sz="1800" dirty="0" err="1">
                <a:solidFill>
                  <a:schemeClr val="lt1"/>
                </a:solidFill>
                <a:latin typeface="Arial"/>
                <a:ea typeface="Arial"/>
                <a:cs typeface="Arial"/>
                <a:sym typeface="Arial"/>
              </a:rPr>
              <a:t>dev</a:t>
            </a:r>
            <a:endParaRPr sz="1800" dirty="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FC5EA160-F40F-275B-6C8C-94D823584474}"/>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E7FE25BB-4534-E7D9-BF23-6AAAB454EEF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E0422C48-C791-F6CA-4472-B0DA83F38243}"/>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8ED8AABB-3B74-3D9F-D736-1C2543492B92}"/>
              </a:ext>
            </a:extLst>
          </p:cNvPr>
          <p:cNvSpPr txBox="1"/>
          <p:nvPr/>
        </p:nvSpPr>
        <p:spPr>
          <a:xfrm>
            <a:off x="162322" y="179851"/>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a:solidFill>
                  <a:schemeClr val="lt1"/>
                </a:solidFill>
                <a:latin typeface="Arial"/>
                <a:ea typeface="Arial"/>
                <a:cs typeface="Arial"/>
                <a:sym typeface="Arial"/>
              </a:rPr>
              <a:t>New router info </a:t>
            </a:r>
            <a:r>
              <a:rPr lang="pl-PL" sz="4000" b="1" dirty="0" err="1">
                <a:solidFill>
                  <a:schemeClr val="lt1"/>
                </a:solidFill>
                <a:latin typeface="Arial"/>
                <a:ea typeface="Arial"/>
                <a:cs typeface="Arial"/>
                <a:sym typeface="Arial"/>
              </a:rPr>
              <a:t>parameter</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FB7172E2-DAFA-7296-6892-CDD74F4AA534}"/>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A1F7E538-5ADD-6F05-B0A0-7D5D2DFB6ED1}"/>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2C4A921C-D669-7A83-FC77-E0ABABD2ECC5}"/>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B2709626-CA87-563E-7F03-16AC2F12B040}"/>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 name="Obraz 11" descr="Obraz zawierający tekst, zrzut ekranu, System operacyjny, multimedia&#10;&#10;Opis wygenerowany automatycznie">
            <a:extLst>
              <a:ext uri="{FF2B5EF4-FFF2-40B4-BE49-F238E27FC236}">
                <a16:creationId xmlns:a16="http://schemas.microsoft.com/office/drawing/2014/main" id="{1C375453-9549-CEED-F41C-5FFA052465BB}"/>
              </a:ext>
            </a:extLst>
          </p:cNvPr>
          <p:cNvPicPr>
            <a:picLocks noChangeAspect="1"/>
          </p:cNvPicPr>
          <p:nvPr/>
        </p:nvPicPr>
        <p:blipFill>
          <a:blip r:embed="rId6"/>
          <a:stretch>
            <a:fillRect/>
          </a:stretch>
        </p:blipFill>
        <p:spPr>
          <a:xfrm>
            <a:off x="6216593" y="554905"/>
            <a:ext cx="5312794" cy="5113386"/>
          </a:xfrm>
          <a:prstGeom prst="rect">
            <a:avLst/>
          </a:prstGeom>
        </p:spPr>
      </p:pic>
      <p:sp>
        <p:nvSpPr>
          <p:cNvPr id="2" name="pole tekstowe 1">
            <a:extLst>
              <a:ext uri="{FF2B5EF4-FFF2-40B4-BE49-F238E27FC236}">
                <a16:creationId xmlns:a16="http://schemas.microsoft.com/office/drawing/2014/main" id="{611F3447-4FE5-368B-025D-EB8835A472FC}"/>
              </a:ext>
            </a:extLst>
          </p:cNvPr>
          <p:cNvSpPr txBox="1"/>
          <p:nvPr/>
        </p:nvSpPr>
        <p:spPr>
          <a:xfrm>
            <a:off x="6310684" y="5242619"/>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7">
                  <a:extLst>
                    <a:ext uri="{A12FA001-AC4F-418D-AE19-62706E023703}">
                      <ahyp:hlinkClr xmlns:ahyp="http://schemas.microsoft.com/office/drawing/2018/hyperlinkcolor" val="tx"/>
                    </a:ext>
                  </a:extLst>
                </a:hlinkClick>
              </a:rPr>
              <a:t>https://blog.angular.io/introducing-angular-v17-4d7033312e4b</a:t>
            </a:r>
            <a:endParaRPr lang="pl-PL" sz="1200" dirty="0">
              <a:solidFill>
                <a:schemeClr val="bg1">
                  <a:lumMod val="85000"/>
                </a:schemeClr>
              </a:solidFill>
            </a:endParaRPr>
          </a:p>
        </p:txBody>
      </p:sp>
      <p:pic>
        <p:nvPicPr>
          <p:cNvPr id="14" name="Obraz 13" descr="Obraz zawierający tekst, zrzut ekranu, wyświetlacz, oprogramowanie&#10;&#10;Opis wygenerowany automatycznie">
            <a:extLst>
              <a:ext uri="{FF2B5EF4-FFF2-40B4-BE49-F238E27FC236}">
                <a16:creationId xmlns:a16="http://schemas.microsoft.com/office/drawing/2014/main" id="{001299A7-4552-EA56-BCEC-70FC03E12E7E}"/>
              </a:ext>
            </a:extLst>
          </p:cNvPr>
          <p:cNvPicPr>
            <a:picLocks noChangeAspect="1"/>
          </p:cNvPicPr>
          <p:nvPr/>
        </p:nvPicPr>
        <p:blipFill>
          <a:blip r:embed="rId8"/>
          <a:stretch>
            <a:fillRect/>
          </a:stretch>
        </p:blipFill>
        <p:spPr>
          <a:xfrm>
            <a:off x="246332" y="667144"/>
            <a:ext cx="5514977" cy="5870948"/>
          </a:xfrm>
          <a:prstGeom prst="rect">
            <a:avLst/>
          </a:prstGeom>
        </p:spPr>
      </p:pic>
      <p:sp>
        <p:nvSpPr>
          <p:cNvPr id="3" name="Znak minus 2">
            <a:extLst>
              <a:ext uri="{FF2B5EF4-FFF2-40B4-BE49-F238E27FC236}">
                <a16:creationId xmlns:a16="http://schemas.microsoft.com/office/drawing/2014/main" id="{44AD7ACB-55B0-86C0-BEAE-9D6BFCBA7486}"/>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FA45A7F6-E896-CB00-D9C1-CDE158298C1C}"/>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3B360D05-C676-C585-65FB-5B03C7320586}"/>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997C63CB-3502-3D13-CC0F-6FBBEE274936}"/>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CFF1C69D-9EC9-1148-1CF5-C47F62C69318}"/>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4E498325-FA37-837F-218D-1D61617CAF90}"/>
              </a:ext>
            </a:extLst>
          </p:cNvPr>
          <p:cNvSpPr/>
          <p:nvPr/>
        </p:nvSpPr>
        <p:spPr>
          <a:xfrm>
            <a:off x="93702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BEC9B392-CFDE-0288-E94A-28BC28FCF266}"/>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3DF15088-5956-38A6-FC07-893005BAAD67}"/>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BADBDEBF-200E-A9C1-B2B2-7904E125DF6B}"/>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372E761B-294C-C1BA-4D84-980E5EE0B3F4}"/>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AC3D2D7D-61D3-120F-377D-75315B15915F}"/>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EE1A435C-3E61-1995-400B-4C7D663FAA29}"/>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D5F6E197-B222-DFD6-EFAD-B48B16E9A77A}"/>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DEB6AC8D-FC7A-3C79-D897-4C237C8F389B}"/>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0CDF6DB9-0495-8466-3CAB-4CDCDCF4BFBB}"/>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C65C51C6-EABB-B2DD-4D39-F219E7C8DAC5}"/>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B112973E-4F66-3682-5763-1EC4E97B8ABB}"/>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B9F7EE2F-5927-6C60-02D1-76FEC98082CD}"/>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C565C617-C012-165E-3DE1-88897FC3DC1D}"/>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 name="Znak minus 23">
            <a:extLst>
              <a:ext uri="{FF2B5EF4-FFF2-40B4-BE49-F238E27FC236}">
                <a16:creationId xmlns:a16="http://schemas.microsoft.com/office/drawing/2014/main" id="{7E857F7E-BA16-8D08-E6A1-05604BE70266}"/>
              </a:ext>
            </a:extLst>
          </p:cNvPr>
          <p:cNvSpPr/>
          <p:nvPr/>
        </p:nvSpPr>
        <p:spPr>
          <a:xfrm>
            <a:off x="8134336" y="6453097"/>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770513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28C7835D-54D2-2475-31BA-7C685C9AAEE2}"/>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27A7DC91-16AC-2F88-E37B-5CF6C6158E1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6A769B25-0ED6-2003-9980-98D5134352AD}"/>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50C151CB-C5D1-4F1E-37AB-F1192B1F272E}"/>
              </a:ext>
            </a:extLst>
          </p:cNvPr>
          <p:cNvSpPr txBox="1"/>
          <p:nvPr/>
        </p:nvSpPr>
        <p:spPr>
          <a:xfrm>
            <a:off x="131885"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Support</a:t>
            </a:r>
            <a:r>
              <a:rPr lang="pl-PL" sz="4000" b="1" dirty="0">
                <a:solidFill>
                  <a:schemeClr val="lt1"/>
                </a:solidFill>
                <a:latin typeface="Arial"/>
                <a:ea typeface="Arial"/>
                <a:cs typeface="Arial"/>
                <a:sym typeface="Arial"/>
              </a:rPr>
              <a:t> for </a:t>
            </a:r>
            <a:r>
              <a:rPr lang="pl-PL" sz="4000" b="1" dirty="0" err="1">
                <a:solidFill>
                  <a:schemeClr val="lt1"/>
                </a:solidFill>
                <a:latin typeface="Arial"/>
                <a:ea typeface="Arial"/>
                <a:cs typeface="Arial"/>
                <a:sym typeface="Arial"/>
              </a:rPr>
              <a:t>TypeScript</a:t>
            </a:r>
            <a:r>
              <a:rPr lang="pl-PL" sz="4000" b="1" dirty="0">
                <a:solidFill>
                  <a:schemeClr val="lt1"/>
                </a:solidFill>
                <a:latin typeface="Arial"/>
                <a:ea typeface="Arial"/>
                <a:cs typeface="Arial"/>
                <a:sym typeface="Arial"/>
              </a:rPr>
              <a:t> 5.2</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8FE90D8A-8E58-5E34-6453-E6C30153F222}"/>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3D97F955-7E98-750F-D0B6-E0A469EF9F34}"/>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7F03EA4B-2B5A-5493-9A65-C6CEA007F335}"/>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23D6D943-AB83-8FF0-FCF9-AA53A252FA3E}"/>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Znak minus 1">
            <a:extLst>
              <a:ext uri="{FF2B5EF4-FFF2-40B4-BE49-F238E27FC236}">
                <a16:creationId xmlns:a16="http://schemas.microsoft.com/office/drawing/2014/main" id="{7533AFB0-0DCB-A2B5-6F5B-79506B52BFC4}"/>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1EB348CA-0439-DEE1-8C99-16425FD11CF9}"/>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7430227C-92CE-ACE9-6C5C-BFC91BF6C2F0}"/>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86BE7253-B433-BC5E-5B1B-E238D71DACD7}"/>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60578598-CFC1-D45D-5A49-0343CAA78570}"/>
              </a:ext>
            </a:extLst>
          </p:cNvPr>
          <p:cNvSpPr/>
          <p:nvPr/>
        </p:nvSpPr>
        <p:spPr>
          <a:xfrm>
            <a:off x="104673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915AA147-7916-6E40-0EFF-A7185729F0DC}"/>
              </a:ext>
            </a:extLst>
          </p:cNvPr>
          <p:cNvSpPr/>
          <p:nvPr/>
        </p:nvSpPr>
        <p:spPr>
          <a:xfrm>
            <a:off x="93702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2A604FB7-5DF2-0421-21A2-B144EA692731}"/>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EE7C5AEB-80A1-D1A9-BC38-63E14BAAB07B}"/>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F72C3982-CF22-D47D-2591-73C51252F4E9}"/>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11BFB0B2-4547-AEA0-E921-CBED8E66E155}"/>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8EE5CB16-C7FA-45AB-C300-3737AFDBCA1F}"/>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E4C7B6AB-515A-EA3C-49D7-474A9518F26B}"/>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13A4D185-03F7-6758-6830-A7750971EF33}"/>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Znak minus 14">
            <a:extLst>
              <a:ext uri="{FF2B5EF4-FFF2-40B4-BE49-F238E27FC236}">
                <a16:creationId xmlns:a16="http://schemas.microsoft.com/office/drawing/2014/main" id="{AA1BD261-22B3-CF04-53F6-E64752E9EBAD}"/>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Znak minus 15">
            <a:extLst>
              <a:ext uri="{FF2B5EF4-FFF2-40B4-BE49-F238E27FC236}">
                <a16:creationId xmlns:a16="http://schemas.microsoft.com/office/drawing/2014/main" id="{3C6F6614-DF2F-C5E8-D1CE-4C5C3DC9DCBC}"/>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79288945-397C-DA93-7735-4366D6576621}"/>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52FBB2DF-047B-88D7-FC86-FC0D05C57C0D}"/>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66AF0A51-45D4-9A35-2A4B-EF9DE541B34B}"/>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379AD985-CFB7-925A-AA55-1D9323E415AC}"/>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18874D8C-3D77-E56A-B2FE-EB8198A920C6}"/>
              </a:ext>
            </a:extLst>
          </p:cNvPr>
          <p:cNvSpPr/>
          <p:nvPr/>
        </p:nvSpPr>
        <p:spPr>
          <a:xfrm>
            <a:off x="8134336" y="6453097"/>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E5937A00-1EB1-58EA-9756-391DFC5EB63E}"/>
              </a:ext>
            </a:extLst>
          </p:cNvPr>
          <p:cNvSpPr/>
          <p:nvPr/>
        </p:nvSpPr>
        <p:spPr>
          <a:xfrm>
            <a:off x="9250716" y="64512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881517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BEF60482-A443-F282-7756-10382B55DC19}"/>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18EB9C17-6C8D-77E6-4A9F-9DA069917AB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4F0287AF-1A66-44AB-DE14-5D24041EA668}"/>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2EBC3448-64D5-AF7B-8A9A-283766A8A79A}"/>
              </a:ext>
            </a:extLst>
          </p:cNvPr>
          <p:cNvSpPr txBox="1"/>
          <p:nvPr/>
        </p:nvSpPr>
        <p:spPr>
          <a:xfrm>
            <a:off x="144767" y="734281"/>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esbuild</a:t>
            </a:r>
            <a:r>
              <a:rPr lang="pl-PL" sz="4000" b="1" dirty="0">
                <a:solidFill>
                  <a:schemeClr val="lt1"/>
                </a:solidFill>
                <a:latin typeface="Arial"/>
                <a:ea typeface="Arial"/>
                <a:cs typeface="Arial"/>
                <a:sym typeface="Arial"/>
              </a:rPr>
              <a:t> and </a:t>
            </a:r>
            <a:r>
              <a:rPr lang="pl-PL" sz="4000" b="1" dirty="0" err="1">
                <a:solidFill>
                  <a:schemeClr val="lt1"/>
                </a:solidFill>
                <a:latin typeface="Arial"/>
                <a:ea typeface="Arial"/>
                <a:cs typeface="Arial"/>
                <a:sym typeface="Arial"/>
              </a:rPr>
              <a:t>vite</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B9ED887C-468E-2888-0486-56CE494C0FA8}"/>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B42C3BA0-09B2-7749-43B6-D9920D16D9A0}"/>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722F1517-CF8B-CD2C-2B32-12E5A7A8DFB4}"/>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EB8874FC-4716-D232-11A6-37B3EEED1FEA}"/>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628" name="Picture 4" descr="A bar chart showing the a comparison of the new application builder that uses esbuild and vite, versus the legacy application builder. The comparison is for the ng build, ng serve commands and incremental rebuilds in ng serve. As of right now, ng build is over 80% faster.">
            <a:extLst>
              <a:ext uri="{FF2B5EF4-FFF2-40B4-BE49-F238E27FC236}">
                <a16:creationId xmlns:a16="http://schemas.microsoft.com/office/drawing/2014/main" id="{E1B506D4-A3AA-CC5D-FE45-F052CD3B6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8476" y="1560313"/>
            <a:ext cx="6825288" cy="4217620"/>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675EA6F7-528F-CE45-AC83-47FA920582A7}"/>
              </a:ext>
            </a:extLst>
          </p:cNvPr>
          <p:cNvSpPr txBox="1"/>
          <p:nvPr/>
        </p:nvSpPr>
        <p:spPr>
          <a:xfrm>
            <a:off x="4592993" y="5815111"/>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7">
                  <a:extLst>
                    <a:ext uri="{A12FA001-AC4F-418D-AE19-62706E023703}">
                      <ahyp:hlinkClr xmlns:ahyp="http://schemas.microsoft.com/office/drawing/2018/hyperlinkcolor" val="tx"/>
                    </a:ext>
                  </a:extLst>
                </a:hlinkClick>
              </a:rPr>
              <a:t>https://blog.angular.io/introducing-angular-v17-4d7033312e4b</a:t>
            </a:r>
            <a:endParaRPr lang="pl-PL" sz="1200" dirty="0">
              <a:solidFill>
                <a:schemeClr val="bg1">
                  <a:lumMod val="85000"/>
                </a:schemeClr>
              </a:solidFill>
            </a:endParaRPr>
          </a:p>
        </p:txBody>
      </p:sp>
      <p:sp>
        <p:nvSpPr>
          <p:cNvPr id="2" name="Znak minus 1">
            <a:extLst>
              <a:ext uri="{FF2B5EF4-FFF2-40B4-BE49-F238E27FC236}">
                <a16:creationId xmlns:a16="http://schemas.microsoft.com/office/drawing/2014/main" id="{53F3083C-6FE0-EDE2-8E90-58F046F080DE}"/>
              </a:ext>
            </a:extLst>
          </p:cNvPr>
          <p:cNvSpPr/>
          <p:nvPr/>
        </p:nvSpPr>
        <p:spPr>
          <a:xfrm>
            <a:off x="-1377189" y="6450734"/>
            <a:ext cx="14944965"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4D05F802-E962-1716-E905-DCC5FE616A31}"/>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51EA6691-7138-1BC6-1B15-90E42D8D807C}"/>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358FB165-629C-FF42-AD4C-2784A68DD29B}"/>
              </a:ext>
            </a:extLst>
          </p:cNvPr>
          <p:cNvSpPr/>
          <p:nvPr/>
        </p:nvSpPr>
        <p:spPr>
          <a:xfrm>
            <a:off x="11564352"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768ABB55-6B54-D373-16D6-8CBCCC018572}"/>
              </a:ext>
            </a:extLst>
          </p:cNvPr>
          <p:cNvSpPr/>
          <p:nvPr/>
        </p:nvSpPr>
        <p:spPr>
          <a:xfrm>
            <a:off x="104673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AEB4AF1C-A075-EA2B-3F6F-5C3F19CEB114}"/>
              </a:ext>
            </a:extLst>
          </p:cNvPr>
          <p:cNvSpPr/>
          <p:nvPr/>
        </p:nvSpPr>
        <p:spPr>
          <a:xfrm>
            <a:off x="93702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57BB0B3F-BC66-0158-5CE9-52E1E26F62A0}"/>
              </a:ext>
            </a:extLst>
          </p:cNvPr>
          <p:cNvSpPr/>
          <p:nvPr/>
        </p:nvSpPr>
        <p:spPr>
          <a:xfrm>
            <a:off x="82732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390BCCA5-AA59-AAC3-E3C0-CAD049659D8B}"/>
              </a:ext>
            </a:extLst>
          </p:cNvPr>
          <p:cNvSpPr/>
          <p:nvPr/>
        </p:nvSpPr>
        <p:spPr>
          <a:xfrm>
            <a:off x="71761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DA4340F8-4996-0737-B7B9-DB039C75FB88}"/>
              </a:ext>
            </a:extLst>
          </p:cNvPr>
          <p:cNvSpPr/>
          <p:nvPr/>
        </p:nvSpPr>
        <p:spPr>
          <a:xfrm>
            <a:off x="60791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EC0E25DF-F320-F854-D7C9-A65C0ACF598D}"/>
              </a:ext>
            </a:extLst>
          </p:cNvPr>
          <p:cNvSpPr/>
          <p:nvPr/>
        </p:nvSpPr>
        <p:spPr>
          <a:xfrm>
            <a:off x="498210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7E079AC5-4C70-052D-7592-C32A789188A4}"/>
              </a:ext>
            </a:extLst>
          </p:cNvPr>
          <p:cNvSpPr/>
          <p:nvPr/>
        </p:nvSpPr>
        <p:spPr>
          <a:xfrm>
            <a:off x="388506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2DE5CF66-13CB-E298-761E-A8E68560155F}"/>
              </a:ext>
            </a:extLst>
          </p:cNvPr>
          <p:cNvSpPr/>
          <p:nvPr/>
        </p:nvSpPr>
        <p:spPr>
          <a:xfrm>
            <a:off x="278802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BC599938-EA7D-F05E-A901-C2CAB5366A5A}"/>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Znak minus 15">
            <a:extLst>
              <a:ext uri="{FF2B5EF4-FFF2-40B4-BE49-F238E27FC236}">
                <a16:creationId xmlns:a16="http://schemas.microsoft.com/office/drawing/2014/main" id="{0180CD70-B14B-BD1B-477F-1BB8010EC93E}"/>
              </a:ext>
            </a:extLst>
          </p:cNvPr>
          <p:cNvSpPr/>
          <p:nvPr/>
        </p:nvSpPr>
        <p:spPr>
          <a:xfrm>
            <a:off x="1583675" y="64513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Znak minus 16">
            <a:extLst>
              <a:ext uri="{FF2B5EF4-FFF2-40B4-BE49-F238E27FC236}">
                <a16:creationId xmlns:a16="http://schemas.microsoft.com/office/drawing/2014/main" id="{B404E09C-A3E0-DAD6-E9E6-48495154959B}"/>
              </a:ext>
            </a:extLst>
          </p:cNvPr>
          <p:cNvSpPr/>
          <p:nvPr/>
        </p:nvSpPr>
        <p:spPr>
          <a:xfrm>
            <a:off x="2675094"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Znak minus 17">
            <a:extLst>
              <a:ext uri="{FF2B5EF4-FFF2-40B4-BE49-F238E27FC236}">
                <a16:creationId xmlns:a16="http://schemas.microsoft.com/office/drawing/2014/main" id="{95D2345C-9E48-B5CA-C47F-E444C3E07084}"/>
              </a:ext>
            </a:extLst>
          </p:cNvPr>
          <p:cNvSpPr/>
          <p:nvPr/>
        </p:nvSpPr>
        <p:spPr>
          <a:xfrm>
            <a:off x="3783456" y="6453098"/>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Znak minus 18">
            <a:extLst>
              <a:ext uri="{FF2B5EF4-FFF2-40B4-BE49-F238E27FC236}">
                <a16:creationId xmlns:a16="http://schemas.microsoft.com/office/drawing/2014/main" id="{B1D5C790-4AA5-5AAE-2CE9-467692527A76}"/>
              </a:ext>
            </a:extLst>
          </p:cNvPr>
          <p:cNvSpPr/>
          <p:nvPr/>
        </p:nvSpPr>
        <p:spPr>
          <a:xfrm>
            <a:off x="4846279" y="6453430"/>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Znak minus 19">
            <a:extLst>
              <a:ext uri="{FF2B5EF4-FFF2-40B4-BE49-F238E27FC236}">
                <a16:creationId xmlns:a16="http://schemas.microsoft.com/office/drawing/2014/main" id="{FC568C5B-391C-29D0-0391-B7E078A5CCCD}"/>
              </a:ext>
            </a:extLst>
          </p:cNvPr>
          <p:cNvSpPr/>
          <p:nvPr/>
        </p:nvSpPr>
        <p:spPr>
          <a:xfrm>
            <a:off x="593813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Znak minus 20">
            <a:extLst>
              <a:ext uri="{FF2B5EF4-FFF2-40B4-BE49-F238E27FC236}">
                <a16:creationId xmlns:a16="http://schemas.microsoft.com/office/drawing/2014/main" id="{1E0468A6-9154-452D-B8D5-E210DE6C802A}"/>
              </a:ext>
            </a:extLst>
          </p:cNvPr>
          <p:cNvSpPr/>
          <p:nvPr/>
        </p:nvSpPr>
        <p:spPr>
          <a:xfrm>
            <a:off x="7054514" y="645218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Znak minus 21">
            <a:extLst>
              <a:ext uri="{FF2B5EF4-FFF2-40B4-BE49-F238E27FC236}">
                <a16:creationId xmlns:a16="http://schemas.microsoft.com/office/drawing/2014/main" id="{3FACE5CF-4A5F-EEBF-B99D-9DF2A8CFBAB3}"/>
              </a:ext>
            </a:extLst>
          </p:cNvPr>
          <p:cNvSpPr/>
          <p:nvPr/>
        </p:nvSpPr>
        <p:spPr>
          <a:xfrm>
            <a:off x="8134336" y="6453097"/>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Znak minus 22">
            <a:extLst>
              <a:ext uri="{FF2B5EF4-FFF2-40B4-BE49-F238E27FC236}">
                <a16:creationId xmlns:a16="http://schemas.microsoft.com/office/drawing/2014/main" id="{B15BF092-4218-992C-2EBF-39D6D8B1E086}"/>
              </a:ext>
            </a:extLst>
          </p:cNvPr>
          <p:cNvSpPr/>
          <p:nvPr/>
        </p:nvSpPr>
        <p:spPr>
          <a:xfrm>
            <a:off x="9250716" y="6451275"/>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6311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6">
          <a:extLst>
            <a:ext uri="{FF2B5EF4-FFF2-40B4-BE49-F238E27FC236}">
              <a16:creationId xmlns:a16="http://schemas.microsoft.com/office/drawing/2014/main" id="{B7A2CD01-6B2D-E5DD-4A47-F3325F1D06F3}"/>
            </a:ext>
          </a:extLst>
        </p:cNvPr>
        <p:cNvGrpSpPr/>
        <p:nvPr/>
      </p:nvGrpSpPr>
      <p:grpSpPr>
        <a:xfrm>
          <a:off x="0" y="0"/>
          <a:ext cx="0" cy="0"/>
          <a:chOff x="0" y="0"/>
          <a:chExt cx="0" cy="0"/>
        </a:xfrm>
      </p:grpSpPr>
      <p:pic>
        <p:nvPicPr>
          <p:cNvPr id="307" name="Google Shape;307;p20" descr="Obraz zawierający biały, laptop, komputer, duży&#10;&#10;Opis wygenerowany automatycznie">
            <a:extLst>
              <a:ext uri="{FF2B5EF4-FFF2-40B4-BE49-F238E27FC236}">
                <a16:creationId xmlns:a16="http://schemas.microsoft.com/office/drawing/2014/main" id="{FA19C6C4-5B93-B9DE-0618-935A8498E902}"/>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8" name="Google Shape;308;p20">
            <a:extLst>
              <a:ext uri="{FF2B5EF4-FFF2-40B4-BE49-F238E27FC236}">
                <a16:creationId xmlns:a16="http://schemas.microsoft.com/office/drawing/2014/main" id="{D8406243-D5F7-D81E-63D9-F4D060228372}"/>
              </a:ext>
            </a:extLst>
          </p:cNvPr>
          <p:cNvSpPr txBox="1"/>
          <p:nvPr/>
        </p:nvSpPr>
        <p:spPr>
          <a:xfrm>
            <a:off x="3903863" y="2459524"/>
            <a:ext cx="4414974"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6000" b="1" dirty="0">
                <a:solidFill>
                  <a:schemeClr val="lt1"/>
                </a:solidFill>
              </a:rPr>
              <a:t>c</a:t>
            </a:r>
            <a:r>
              <a:rPr lang="pl-PL" sz="6000" b="1" dirty="0">
                <a:solidFill>
                  <a:schemeClr val="lt1"/>
                </a:solidFill>
                <a:latin typeface="Arial"/>
                <a:ea typeface="Arial"/>
                <a:cs typeface="Arial"/>
                <a:sym typeface="Arial"/>
              </a:rPr>
              <a:t>zy </a:t>
            </a:r>
          </a:p>
          <a:p>
            <a:pPr marL="0" marR="0" lvl="0" indent="0" algn="ctr" rtl="0">
              <a:spcBef>
                <a:spcPts val="0"/>
              </a:spcBef>
              <a:spcAft>
                <a:spcPts val="0"/>
              </a:spcAft>
              <a:buNone/>
            </a:pPr>
            <a:r>
              <a:rPr lang="pl-PL" sz="6000" b="1" dirty="0">
                <a:solidFill>
                  <a:schemeClr val="lt1"/>
                </a:solidFill>
                <a:latin typeface="Arial"/>
                <a:ea typeface="Arial"/>
                <a:cs typeface="Arial"/>
                <a:sym typeface="Arial"/>
              </a:rPr>
              <a:t>warto?</a:t>
            </a:r>
            <a:endParaRPr dirty="0"/>
          </a:p>
        </p:txBody>
      </p:sp>
      <p:sp>
        <p:nvSpPr>
          <p:cNvPr id="309" name="Google Shape;309;p20">
            <a:extLst>
              <a:ext uri="{FF2B5EF4-FFF2-40B4-BE49-F238E27FC236}">
                <a16:creationId xmlns:a16="http://schemas.microsoft.com/office/drawing/2014/main" id="{C427FEF2-8EC5-C5F0-1C40-1F6B24D34970}"/>
              </a:ext>
            </a:extLst>
          </p:cNvPr>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20">
            <a:extLst>
              <a:ext uri="{FF2B5EF4-FFF2-40B4-BE49-F238E27FC236}">
                <a16:creationId xmlns:a16="http://schemas.microsoft.com/office/drawing/2014/main" id="{905B158D-39BE-B731-CD38-B4972CD938E1}"/>
              </a:ext>
            </a:extLst>
          </p:cNvPr>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1" name="Google Shape;311;p20" descr="Obraz zawierający obiekt, zegar, rysunek, znak&#10;&#10;Opis wygenerowany automatycznie">
            <a:extLst>
              <a:ext uri="{FF2B5EF4-FFF2-40B4-BE49-F238E27FC236}">
                <a16:creationId xmlns:a16="http://schemas.microsoft.com/office/drawing/2014/main" id="{011C901A-F577-6214-8E5A-23D788928F77}"/>
              </a:ext>
            </a:extLst>
          </p:cNvPr>
          <p:cNvPicPr preferRelativeResize="0"/>
          <p:nvPr/>
        </p:nvPicPr>
        <p:blipFill rotWithShape="1">
          <a:blip r:embed="rId4">
            <a:alphaModFix/>
          </a:blip>
          <a:srcRect/>
          <a:stretch/>
        </p:blipFill>
        <p:spPr>
          <a:xfrm>
            <a:off x="7184662" y="2075915"/>
            <a:ext cx="809734" cy="767851"/>
          </a:xfrm>
          <a:prstGeom prst="rect">
            <a:avLst/>
          </a:prstGeom>
          <a:noFill/>
          <a:ln>
            <a:noFill/>
          </a:ln>
        </p:spPr>
      </p:pic>
      <p:pic>
        <p:nvPicPr>
          <p:cNvPr id="312" name="Google Shape;312;p20">
            <a:extLst>
              <a:ext uri="{FF2B5EF4-FFF2-40B4-BE49-F238E27FC236}">
                <a16:creationId xmlns:a16="http://schemas.microsoft.com/office/drawing/2014/main" id="{48DED508-4C11-E900-3BC4-9F7CF0B06FC8}"/>
              </a:ext>
            </a:extLst>
          </p:cNvPr>
          <p:cNvPicPr preferRelativeResize="0"/>
          <p:nvPr/>
        </p:nvPicPr>
        <p:blipFill rotWithShape="1">
          <a:blip r:embed="rId5">
            <a:alphaModFix/>
          </a:blip>
          <a:srcRect/>
          <a:stretch/>
        </p:blipFill>
        <p:spPr>
          <a:xfrm>
            <a:off x="5781000" y="5880873"/>
            <a:ext cx="630000" cy="630000"/>
          </a:xfrm>
          <a:prstGeom prst="rect">
            <a:avLst/>
          </a:prstGeom>
          <a:noFill/>
          <a:ln>
            <a:noFill/>
          </a:ln>
        </p:spPr>
      </p:pic>
    </p:spTree>
    <p:extLst>
      <p:ext uri="{BB962C8B-B14F-4D97-AF65-F5344CB8AC3E}">
        <p14:creationId xmlns:p14="http://schemas.microsoft.com/office/powerpoint/2010/main" val="3746620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7A571B05-C52A-B07C-64CB-A4CB4426FD89}"/>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F13B6DE1-1BBE-67DA-794D-48C90204D6D3}"/>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98215EF1-7AC2-5D87-0DED-7C5D815EF85D}"/>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F4208D7C-620F-F7D0-B526-FBB5382089D7}"/>
              </a:ext>
            </a:extLst>
          </p:cNvPr>
          <p:cNvSpPr txBox="1"/>
          <p:nvPr/>
        </p:nvSpPr>
        <p:spPr>
          <a:xfrm>
            <a:off x="2239159" y="2923186"/>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a:solidFill>
                  <a:schemeClr val="lt1"/>
                </a:solidFill>
                <a:latin typeface="Arial"/>
                <a:ea typeface="Arial"/>
                <a:cs typeface="Arial"/>
                <a:sym typeface="Arial"/>
              </a:rPr>
              <a:t>To zależy</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F4124473-F57B-3CC9-B71F-17E245B8792D}"/>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FEB4E3C0-8070-BC50-C5B8-A01042B25FB5}"/>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4E60E9B5-7723-2097-12C5-8B06540EA2D9}"/>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F2694A68-8776-89E4-060F-4F91EADC1BAC}"/>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Obraz 2" descr="Obraz zawierający tekst, Kreskówka, clipart, Animacja&#10;&#10;Opis wygenerowany automatycznie">
            <a:extLst>
              <a:ext uri="{FF2B5EF4-FFF2-40B4-BE49-F238E27FC236}">
                <a16:creationId xmlns:a16="http://schemas.microsoft.com/office/drawing/2014/main" id="{46F582EA-1870-AEF7-E835-5A8C704BD576}"/>
              </a:ext>
            </a:extLst>
          </p:cNvPr>
          <p:cNvPicPr>
            <a:picLocks noChangeAspect="1"/>
          </p:cNvPicPr>
          <p:nvPr/>
        </p:nvPicPr>
        <p:blipFill>
          <a:blip r:embed="rId6"/>
          <a:stretch>
            <a:fillRect/>
          </a:stretch>
        </p:blipFill>
        <p:spPr>
          <a:xfrm>
            <a:off x="454754" y="0"/>
            <a:ext cx="5105211" cy="6858000"/>
          </a:xfrm>
          <a:prstGeom prst="rect">
            <a:avLst/>
          </a:prstGeom>
        </p:spPr>
      </p:pic>
    </p:spTree>
    <p:extLst>
      <p:ext uri="{BB962C8B-B14F-4D97-AF65-F5344CB8AC3E}">
        <p14:creationId xmlns:p14="http://schemas.microsoft.com/office/powerpoint/2010/main" val="2873303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20"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8" name="Google Shape;308;p20"/>
          <p:cNvSpPr txBox="1"/>
          <p:nvPr/>
        </p:nvSpPr>
        <p:spPr>
          <a:xfrm>
            <a:off x="3888513" y="2921189"/>
            <a:ext cx="4414974"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6000" b="1" dirty="0">
                <a:solidFill>
                  <a:schemeClr val="lt1"/>
                </a:solidFill>
                <a:latin typeface="Arial"/>
                <a:ea typeface="Arial"/>
                <a:cs typeface="Arial"/>
                <a:sym typeface="Arial"/>
              </a:rPr>
              <a:t>dzięki!</a:t>
            </a:r>
            <a:endParaRPr dirty="0"/>
          </a:p>
        </p:txBody>
      </p:sp>
      <p:sp>
        <p:nvSpPr>
          <p:cNvPr id="309" name="Google Shape;309;p20"/>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20"/>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1" name="Google Shape;311;p20" descr="Obraz zawierający obiekt, zegar, rysunek, znak&#10;&#10;Opis wygenerowany automatycznie"/>
          <p:cNvPicPr preferRelativeResize="0"/>
          <p:nvPr/>
        </p:nvPicPr>
        <p:blipFill rotWithShape="1">
          <a:blip r:embed="rId4">
            <a:alphaModFix/>
          </a:blip>
          <a:srcRect/>
          <a:stretch/>
        </p:blipFill>
        <p:spPr>
          <a:xfrm>
            <a:off x="7184662" y="2075915"/>
            <a:ext cx="809734" cy="767851"/>
          </a:xfrm>
          <a:prstGeom prst="rect">
            <a:avLst/>
          </a:prstGeom>
          <a:noFill/>
          <a:ln>
            <a:noFill/>
          </a:ln>
        </p:spPr>
      </p:pic>
      <p:pic>
        <p:nvPicPr>
          <p:cNvPr id="312" name="Google Shape;312;p20"/>
          <p:cNvPicPr preferRelativeResize="0"/>
          <p:nvPr/>
        </p:nvPicPr>
        <p:blipFill rotWithShape="1">
          <a:blip r:embed="rId5">
            <a:alphaModFix/>
          </a:blip>
          <a:srcRect/>
          <a:stretch/>
        </p:blipFill>
        <p:spPr>
          <a:xfrm>
            <a:off x="5781000" y="5880873"/>
            <a:ext cx="630000" cy="63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21"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19" name="Google Shape;319;p21"/>
          <p:cNvSpPr txBox="1"/>
          <p:nvPr/>
        </p:nvSpPr>
        <p:spPr>
          <a:xfrm>
            <a:off x="3888513" y="2921168"/>
            <a:ext cx="441497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6000" b="1">
                <a:solidFill>
                  <a:schemeClr val="lt1"/>
                </a:solidFill>
                <a:latin typeface="Arial"/>
                <a:ea typeface="Arial"/>
                <a:cs typeface="Arial"/>
                <a:sym typeface="Arial"/>
              </a:rPr>
              <a:t>pytania?</a:t>
            </a:r>
            <a:endParaRPr/>
          </a:p>
        </p:txBody>
      </p:sp>
      <p:sp>
        <p:nvSpPr>
          <p:cNvPr id="320" name="Google Shape;320;p21"/>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21"/>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2" name="Google Shape;322;p21" descr="Obraz zawierający obiekt, zegar, rysunek, znak&#10;&#10;Opis wygenerowany automatycznie"/>
          <p:cNvPicPr preferRelativeResize="0"/>
          <p:nvPr/>
        </p:nvPicPr>
        <p:blipFill rotWithShape="1">
          <a:blip r:embed="rId4">
            <a:alphaModFix/>
          </a:blip>
          <a:srcRect/>
          <a:stretch/>
        </p:blipFill>
        <p:spPr>
          <a:xfrm>
            <a:off x="7184662" y="2075915"/>
            <a:ext cx="809734" cy="767851"/>
          </a:xfrm>
          <a:prstGeom prst="rect">
            <a:avLst/>
          </a:prstGeom>
          <a:noFill/>
          <a:ln>
            <a:noFill/>
          </a:ln>
        </p:spPr>
      </p:pic>
      <p:pic>
        <p:nvPicPr>
          <p:cNvPr id="323" name="Google Shape;323;p21"/>
          <p:cNvPicPr preferRelativeResize="0"/>
          <p:nvPr/>
        </p:nvPicPr>
        <p:blipFill rotWithShape="1">
          <a:blip r:embed="rId5">
            <a:alphaModFix/>
          </a:blip>
          <a:srcRect/>
          <a:stretch/>
        </p:blipFill>
        <p:spPr>
          <a:xfrm>
            <a:off x="5781000" y="5880873"/>
            <a:ext cx="630000" cy="630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22"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30" name="Google Shape;330;p22"/>
          <p:cNvPicPr preferRelativeResize="0"/>
          <p:nvPr/>
        </p:nvPicPr>
        <p:blipFill rotWithShape="1">
          <a:blip r:embed="rId4">
            <a:alphaModFix/>
          </a:blip>
          <a:srcRect/>
          <a:stretch/>
        </p:blipFill>
        <p:spPr>
          <a:xfrm>
            <a:off x="5781000" y="5880873"/>
            <a:ext cx="630000" cy="630000"/>
          </a:xfrm>
          <a:prstGeom prst="rect">
            <a:avLst/>
          </a:prstGeom>
          <a:noFill/>
          <a:ln>
            <a:noFill/>
          </a:ln>
        </p:spPr>
      </p:pic>
      <p:sp>
        <p:nvSpPr>
          <p:cNvPr id="331" name="Google Shape;331;p22"/>
          <p:cNvSpPr txBox="1"/>
          <p:nvPr/>
        </p:nvSpPr>
        <p:spPr>
          <a:xfrm>
            <a:off x="1689176" y="1530044"/>
            <a:ext cx="957367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4000" b="1" dirty="0">
                <a:solidFill>
                  <a:schemeClr val="lt1"/>
                </a:solidFill>
                <a:latin typeface="Arial"/>
                <a:ea typeface="Arial"/>
                <a:cs typeface="Arial"/>
                <a:sym typeface="Arial"/>
              </a:rPr>
              <a:t>Materiały</a:t>
            </a:r>
            <a:endParaRPr sz="4000" b="1" dirty="0">
              <a:solidFill>
                <a:schemeClr val="lt1"/>
              </a:solidFill>
              <a:latin typeface="Arial"/>
              <a:ea typeface="Arial"/>
              <a:cs typeface="Arial"/>
              <a:sym typeface="Arial"/>
            </a:endParaRPr>
          </a:p>
        </p:txBody>
      </p:sp>
      <p:sp>
        <p:nvSpPr>
          <p:cNvPr id="332" name="Google Shape;332;p22"/>
          <p:cNvSpPr txBox="1"/>
          <p:nvPr/>
        </p:nvSpPr>
        <p:spPr>
          <a:xfrm>
            <a:off x="1781553" y="2223363"/>
            <a:ext cx="8475255" cy="3000781"/>
          </a:xfrm>
          <a:prstGeom prst="rect">
            <a:avLst/>
          </a:prstGeom>
          <a:noFill/>
          <a:ln>
            <a:noFill/>
          </a:ln>
        </p:spPr>
        <p:txBody>
          <a:bodyPr spcFirstLastPara="1" wrap="square" lIns="91425" tIns="45700" rIns="91425" bIns="45700" anchor="t" anchorCtr="0">
            <a:spAutoFit/>
          </a:bodyPr>
          <a:lstStyle/>
          <a:p>
            <a:pPr marL="285750" indent="-285750">
              <a:lnSpc>
                <a:spcPct val="150000"/>
              </a:lnSpc>
              <a:buClr>
                <a:srgbClr val="D80270"/>
              </a:buClr>
              <a:buSzPts val="1800"/>
              <a:buFont typeface="Arial"/>
              <a:buChar char="•"/>
            </a:pPr>
            <a:r>
              <a:rPr lang="pl-PL" sz="1800" b="0" i="0" u="sng" strike="noStrike" dirty="0">
                <a:solidFill>
                  <a:schemeClr val="bg1">
                    <a:lumMod val="85000"/>
                  </a:schemeClr>
                </a:solidFill>
                <a:effectLst/>
                <a:latin typeface="Arial" panose="020B0604020202020204" pitchFamily="34" charset="0"/>
                <a:hlinkClick r:id="rId5">
                  <a:extLst>
                    <a:ext uri="{A12FA001-AC4F-418D-AE19-62706E023703}">
                      <ahyp:hlinkClr xmlns:ahyp="http://schemas.microsoft.com/office/drawing/2018/hyperlinkcolor" val="tx"/>
                    </a:ext>
                  </a:extLst>
                </a:hlinkClick>
              </a:rPr>
              <a:t>https://blog.angular.io/introducing-angular-v17-4d7033312e4b</a:t>
            </a:r>
            <a:endParaRPr lang="pl-PL" sz="1800" u="sng" dirty="0">
              <a:solidFill>
                <a:schemeClr val="bg1">
                  <a:lumMod val="85000"/>
                </a:schemeClr>
              </a:solidFill>
              <a:latin typeface="Arial" panose="020B0604020202020204" pitchFamily="34" charset="0"/>
            </a:endParaRPr>
          </a:p>
          <a:p>
            <a:pPr marL="285750" indent="-285750">
              <a:lnSpc>
                <a:spcPct val="150000"/>
              </a:lnSpc>
              <a:buClr>
                <a:srgbClr val="D80270"/>
              </a:buClr>
              <a:buSzPts val="1800"/>
              <a:buFont typeface="Arial"/>
              <a:buChar char="•"/>
            </a:pPr>
            <a:r>
              <a:rPr lang="pl-PL" sz="1800" b="0" i="0" u="sng" strike="noStrike" dirty="0">
                <a:solidFill>
                  <a:schemeClr val="bg1">
                    <a:lumMod val="85000"/>
                  </a:schemeClr>
                </a:solidFill>
                <a:effectLst/>
                <a:latin typeface="Arial" panose="020B0604020202020204" pitchFamily="34" charset="0"/>
                <a:hlinkClick r:id="rId6">
                  <a:extLst>
                    <a:ext uri="{A12FA001-AC4F-418D-AE19-62706E023703}">
                      <ahyp:hlinkClr xmlns:ahyp="http://schemas.microsoft.com/office/drawing/2018/hyperlinkcolor" val="tx"/>
                    </a:ext>
                  </a:extLst>
                </a:hlinkClick>
              </a:rPr>
              <a:t>https://www.youtube.com/watch?v=36Hcx7kRYDg</a:t>
            </a:r>
            <a:endParaRPr lang="pl-PL" sz="1800" b="0" i="0" u="sng" strike="noStrike" dirty="0">
              <a:solidFill>
                <a:schemeClr val="bg1">
                  <a:lumMod val="85000"/>
                </a:schemeClr>
              </a:solidFill>
              <a:effectLst/>
              <a:latin typeface="Arial" panose="020B0604020202020204" pitchFamily="34" charset="0"/>
            </a:endParaRPr>
          </a:p>
          <a:p>
            <a:pPr marL="285750" indent="-285750">
              <a:lnSpc>
                <a:spcPct val="150000"/>
              </a:lnSpc>
              <a:buClr>
                <a:srgbClr val="D80270"/>
              </a:buClr>
              <a:buSzPts val="1800"/>
              <a:buFont typeface="Arial"/>
              <a:buChar char="•"/>
            </a:pPr>
            <a:r>
              <a:rPr lang="pl-PL" sz="1800" b="0" i="0" u="none" strike="noStrike" dirty="0">
                <a:solidFill>
                  <a:schemeClr val="bg1">
                    <a:lumMod val="85000"/>
                  </a:schemeClr>
                </a:solidFill>
                <a:effectLst/>
                <a:latin typeface="Arial" panose="020B0604020202020204" pitchFamily="34" charset="0"/>
                <a:hlinkClick r:id="rId7">
                  <a:extLst>
                    <a:ext uri="{A12FA001-AC4F-418D-AE19-62706E023703}">
                      <ahyp:hlinkClr xmlns:ahyp="http://schemas.microsoft.com/office/drawing/2018/hyperlinkcolor" val="tx"/>
                    </a:ext>
                  </a:extLst>
                </a:hlinkClick>
              </a:rPr>
              <a:t>https://blog.angular-university.io/angular-17-1-release/</a:t>
            </a:r>
            <a:endParaRPr lang="pl-PL" sz="1800" b="0" i="0" u="none" strike="noStrike" dirty="0">
              <a:solidFill>
                <a:schemeClr val="bg1">
                  <a:lumMod val="85000"/>
                </a:schemeClr>
              </a:solidFill>
              <a:effectLst/>
              <a:latin typeface="Arial" panose="020B0604020202020204" pitchFamily="34" charset="0"/>
            </a:endParaRPr>
          </a:p>
          <a:p>
            <a:pPr marL="285750" indent="-285750">
              <a:lnSpc>
                <a:spcPct val="150000"/>
              </a:lnSpc>
              <a:buClr>
                <a:srgbClr val="D80270"/>
              </a:buClr>
              <a:buSzPts val="1800"/>
              <a:buFont typeface="Arial"/>
              <a:buChar char="•"/>
            </a:pPr>
            <a:r>
              <a:rPr lang="pl-PL" sz="1800" b="0" i="0" u="none" strike="noStrike" dirty="0">
                <a:solidFill>
                  <a:schemeClr val="bg1">
                    <a:lumMod val="85000"/>
                  </a:schemeClr>
                </a:solidFill>
                <a:effectLst/>
                <a:latin typeface="Arial" panose="020B0604020202020204" pitchFamily="34" charset="0"/>
                <a:hlinkClick r:id="rId8">
                  <a:extLst>
                    <a:ext uri="{A12FA001-AC4F-418D-AE19-62706E023703}">
                      <ahyp:hlinkClr xmlns:ahyp="http://schemas.microsoft.com/office/drawing/2018/hyperlinkcolor" val="tx"/>
                    </a:ext>
                  </a:extLst>
                </a:hlinkClick>
              </a:rPr>
              <a:t>https://blog.angular-university.io/angular-17-2-release/</a:t>
            </a:r>
            <a:endParaRPr lang="pl-PL" sz="1800" b="0" i="0" u="none" strike="noStrike" dirty="0">
              <a:solidFill>
                <a:schemeClr val="bg1">
                  <a:lumMod val="85000"/>
                </a:schemeClr>
              </a:solidFill>
              <a:effectLst/>
            </a:endParaRPr>
          </a:p>
          <a:p>
            <a:pPr marL="285750" indent="-285750">
              <a:lnSpc>
                <a:spcPct val="150000"/>
              </a:lnSpc>
              <a:buClr>
                <a:srgbClr val="D80270"/>
              </a:buClr>
              <a:buSzPts val="1800"/>
              <a:buFont typeface="Arial"/>
              <a:buChar char="•"/>
            </a:pPr>
            <a:r>
              <a:rPr lang="pl-PL" sz="1800" dirty="0">
                <a:solidFill>
                  <a:schemeClr val="bg1">
                    <a:lumMod val="85000"/>
                  </a:schemeClr>
                </a:solidFill>
                <a:hlinkClick r:id="rId9">
                  <a:extLst>
                    <a:ext uri="{A12FA001-AC4F-418D-AE19-62706E023703}">
                      <ahyp:hlinkClr xmlns:ahyp="http://schemas.microsoft.com/office/drawing/2018/hyperlinkcolor" val="tx"/>
                    </a:ext>
                  </a:extLst>
                </a:hlinkClick>
              </a:rPr>
              <a:t>https://krausest.github.io/js-framework-benchmark/current.html</a:t>
            </a:r>
            <a:endParaRPr lang="pl-PL" sz="1800" dirty="0">
              <a:solidFill>
                <a:schemeClr val="bg1">
                  <a:lumMod val="85000"/>
                </a:schemeClr>
              </a:solidFill>
            </a:endParaRPr>
          </a:p>
          <a:p>
            <a:pPr marL="285750" indent="-285750">
              <a:lnSpc>
                <a:spcPct val="150000"/>
              </a:lnSpc>
              <a:buClr>
                <a:srgbClr val="D80270"/>
              </a:buClr>
              <a:buSzPts val="1800"/>
              <a:buFont typeface="Arial"/>
              <a:buChar char="•"/>
            </a:pPr>
            <a:r>
              <a:rPr lang="pl-PL" sz="1800" dirty="0">
                <a:solidFill>
                  <a:schemeClr val="bg1">
                    <a:lumMod val="85000"/>
                  </a:schemeClr>
                </a:solidFill>
                <a:hlinkClick r:id="rId10">
                  <a:extLst>
                    <a:ext uri="{A12FA001-AC4F-418D-AE19-62706E023703}">
                      <ahyp:hlinkClr xmlns:ahyp="http://schemas.microsoft.com/office/drawing/2018/hyperlinkcolor" val="tx"/>
                    </a:ext>
                  </a:extLst>
                </a:hlinkClick>
              </a:rPr>
              <a:t>https://blog.angular-university.io/angular-signal-inputs</a:t>
            </a:r>
            <a:endParaRPr lang="pl-PL" sz="1800" dirty="0">
              <a:solidFill>
                <a:schemeClr val="bg1">
                  <a:lumMod val="85000"/>
                </a:schemeClr>
              </a:solidFill>
            </a:endParaRPr>
          </a:p>
          <a:p>
            <a:pPr marL="285750" indent="-285750">
              <a:lnSpc>
                <a:spcPct val="150000"/>
              </a:lnSpc>
              <a:buClr>
                <a:srgbClr val="D80270"/>
              </a:buClr>
              <a:buSzPts val="1800"/>
              <a:buFont typeface="Arial"/>
              <a:buChar char="•"/>
            </a:pPr>
            <a:r>
              <a:rPr lang="pl-PL" sz="1800" dirty="0">
                <a:solidFill>
                  <a:schemeClr val="bg1">
                    <a:lumMod val="85000"/>
                  </a:schemeClr>
                </a:solidFill>
                <a:hlinkClick r:id="rId11">
                  <a:extLst>
                    <a:ext uri="{A12FA001-AC4F-418D-AE19-62706E023703}">
                      <ahyp:hlinkClr xmlns:ahyp="http://schemas.microsoft.com/office/drawing/2018/hyperlinkcolor" val="tx"/>
                    </a:ext>
                  </a:extLst>
                </a:hlinkClick>
              </a:rPr>
              <a:t>https://angular.io/guide/hydration </a:t>
            </a:r>
            <a:endParaRPr lang="pl-PL" sz="1800" dirty="0">
              <a:solidFill>
                <a:schemeClr val="bg1">
                  <a:lumMod val="8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8">
          <a:extLst>
            <a:ext uri="{FF2B5EF4-FFF2-40B4-BE49-F238E27FC236}">
              <a16:creationId xmlns:a16="http://schemas.microsoft.com/office/drawing/2014/main" id="{130F0040-B1A0-D532-617B-A56A1B7AED36}"/>
            </a:ext>
          </a:extLst>
        </p:cNvPr>
        <p:cNvGrpSpPr/>
        <p:nvPr/>
      </p:nvGrpSpPr>
      <p:grpSpPr>
        <a:xfrm>
          <a:off x="0" y="0"/>
          <a:ext cx="0" cy="0"/>
          <a:chOff x="0" y="0"/>
          <a:chExt cx="0" cy="0"/>
        </a:xfrm>
      </p:grpSpPr>
      <p:pic>
        <p:nvPicPr>
          <p:cNvPr id="329" name="Google Shape;329;p22" descr="Obraz zawierający biały, laptop, komputer, duży&#10;&#10;Opis wygenerowany automatycznie">
            <a:extLst>
              <a:ext uri="{FF2B5EF4-FFF2-40B4-BE49-F238E27FC236}">
                <a16:creationId xmlns:a16="http://schemas.microsoft.com/office/drawing/2014/main" id="{F69D571D-FC7D-B92D-BA21-EC8C7FD6909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30" name="Google Shape;330;p22">
            <a:extLst>
              <a:ext uri="{FF2B5EF4-FFF2-40B4-BE49-F238E27FC236}">
                <a16:creationId xmlns:a16="http://schemas.microsoft.com/office/drawing/2014/main" id="{26EF300E-0542-83E4-C26E-A40E011A9E5D}"/>
              </a:ext>
            </a:extLst>
          </p:cNvPr>
          <p:cNvPicPr preferRelativeResize="0"/>
          <p:nvPr/>
        </p:nvPicPr>
        <p:blipFill rotWithShape="1">
          <a:blip r:embed="rId4">
            <a:alphaModFix/>
          </a:blip>
          <a:srcRect/>
          <a:stretch/>
        </p:blipFill>
        <p:spPr>
          <a:xfrm>
            <a:off x="5781000" y="5880873"/>
            <a:ext cx="630000" cy="630000"/>
          </a:xfrm>
          <a:prstGeom prst="rect">
            <a:avLst/>
          </a:prstGeom>
          <a:noFill/>
          <a:ln>
            <a:noFill/>
          </a:ln>
        </p:spPr>
      </p:pic>
      <p:pic>
        <p:nvPicPr>
          <p:cNvPr id="3" name="Obraz 2">
            <a:extLst>
              <a:ext uri="{FF2B5EF4-FFF2-40B4-BE49-F238E27FC236}">
                <a16:creationId xmlns:a16="http://schemas.microsoft.com/office/drawing/2014/main" id="{B41F4F99-1216-E6B4-2C6C-112052FA1C33}"/>
              </a:ext>
            </a:extLst>
          </p:cNvPr>
          <p:cNvPicPr>
            <a:picLocks noChangeAspect="1"/>
          </p:cNvPicPr>
          <p:nvPr/>
        </p:nvPicPr>
        <p:blipFill>
          <a:blip r:embed="rId5"/>
          <a:stretch>
            <a:fillRect/>
          </a:stretch>
        </p:blipFill>
        <p:spPr>
          <a:xfrm>
            <a:off x="3941344" y="1274344"/>
            <a:ext cx="4309311" cy="4309311"/>
          </a:xfrm>
          <a:prstGeom prst="rect">
            <a:avLst/>
          </a:prstGeom>
        </p:spPr>
      </p:pic>
    </p:spTree>
    <p:extLst>
      <p:ext uri="{BB962C8B-B14F-4D97-AF65-F5344CB8AC3E}">
        <p14:creationId xmlns:p14="http://schemas.microsoft.com/office/powerpoint/2010/main" val="355048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7" name="Google Shape;127;p4"/>
          <p:cNvSpPr txBox="1"/>
          <p:nvPr/>
        </p:nvSpPr>
        <p:spPr>
          <a:xfrm>
            <a:off x="-148856" y="834511"/>
            <a:ext cx="4072271"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pl-PL" sz="4000" b="1">
                <a:solidFill>
                  <a:schemeClr val="lt1"/>
                </a:solidFill>
                <a:latin typeface="Arial"/>
                <a:ea typeface="Arial"/>
                <a:cs typeface="Arial"/>
                <a:sym typeface="Arial"/>
              </a:rPr>
              <a:t>Agenda</a:t>
            </a:r>
            <a:endParaRPr/>
          </a:p>
        </p:txBody>
      </p:sp>
      <p:sp>
        <p:nvSpPr>
          <p:cNvPr id="128" name="Google Shape;128;p4"/>
          <p:cNvSpPr txBox="1"/>
          <p:nvPr/>
        </p:nvSpPr>
        <p:spPr>
          <a:xfrm>
            <a:off x="2353037" y="1925985"/>
            <a:ext cx="3455580" cy="3416279"/>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a:solidFill>
                  <a:schemeClr val="bg1"/>
                </a:solidFill>
                <a:latin typeface="Arial"/>
                <a:ea typeface="Arial"/>
                <a:cs typeface="Arial"/>
                <a:sym typeface="Arial"/>
              </a:rPr>
              <a:t>Harmonogram wydań</a:t>
            </a: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Built</a:t>
            </a:r>
            <a:r>
              <a:rPr lang="pl-PL" sz="1800" dirty="0">
                <a:solidFill>
                  <a:schemeClr val="bg1"/>
                </a:solidFill>
              </a:rPr>
              <a:t>-in </a:t>
            </a:r>
            <a:r>
              <a:rPr lang="pl-PL" sz="1800" dirty="0" err="1">
                <a:solidFill>
                  <a:schemeClr val="bg1"/>
                </a:solidFill>
              </a:rPr>
              <a:t>control</a:t>
            </a:r>
            <a:r>
              <a:rPr lang="pl-PL" sz="1800" dirty="0">
                <a:solidFill>
                  <a:schemeClr val="bg1"/>
                </a:solidFill>
              </a:rPr>
              <a:t> </a:t>
            </a:r>
            <a:r>
              <a:rPr lang="pl-PL" sz="1800" dirty="0" err="1">
                <a:solidFill>
                  <a:schemeClr val="bg1"/>
                </a:solidFill>
              </a:rPr>
              <a:t>flow</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Branding</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a:solidFill>
                  <a:schemeClr val="bg1"/>
                </a:solidFill>
              </a:rPr>
              <a:t>Dokumentacja</a:t>
            </a: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Deferrable</a:t>
            </a:r>
            <a:r>
              <a:rPr lang="pl-PL" sz="1800" dirty="0">
                <a:solidFill>
                  <a:schemeClr val="bg1"/>
                </a:solidFill>
              </a:rPr>
              <a:t> </a:t>
            </a:r>
            <a:r>
              <a:rPr lang="pl-PL" sz="1800" dirty="0" err="1">
                <a:solidFill>
                  <a:schemeClr val="bg1"/>
                </a:solidFill>
              </a:rPr>
              <a:t>views</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Styles</a:t>
            </a:r>
            <a:r>
              <a:rPr lang="pl-PL" sz="1800" dirty="0">
                <a:solidFill>
                  <a:schemeClr val="bg1"/>
                </a:solidFill>
              </a:rPr>
              <a:t> and style</a:t>
            </a:r>
          </a:p>
        </p:txBody>
      </p:sp>
      <p:pic>
        <p:nvPicPr>
          <p:cNvPr id="132" name="Google Shape;132;p4" descr="Obraz zawierający obserwacja, siedzi, mężczyzna, jasne&#10;&#10;Opis wygenerowany automatycznie"/>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33" name="Google Shape;133;p4" descr="Obraz zawierający obserwacja, siedzi, mężczyzna, jasne&#10;&#10;Opis wygenerowany automatycznie"/>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2" name="Google Shape;128;p4">
            <a:extLst>
              <a:ext uri="{FF2B5EF4-FFF2-40B4-BE49-F238E27FC236}">
                <a16:creationId xmlns:a16="http://schemas.microsoft.com/office/drawing/2014/main" id="{178962B5-6B0E-4411-3DBA-53377811DF75}"/>
              </a:ext>
            </a:extLst>
          </p:cNvPr>
          <p:cNvSpPr txBox="1"/>
          <p:nvPr/>
        </p:nvSpPr>
        <p:spPr>
          <a:xfrm>
            <a:off x="6734299" y="1925985"/>
            <a:ext cx="3455580"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a:solidFill>
                  <a:schemeClr val="bg1"/>
                </a:solidFill>
              </a:rPr>
              <a:t>SSR and </a:t>
            </a:r>
            <a:r>
              <a:rPr lang="pl-PL" sz="1800" dirty="0" err="1">
                <a:solidFill>
                  <a:schemeClr val="bg1"/>
                </a:solidFill>
              </a:rPr>
              <a:t>Hydration</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Signals</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a:solidFill>
                  <a:schemeClr val="bg1"/>
                </a:solidFill>
              </a:rPr>
              <a:t>New router info </a:t>
            </a:r>
            <a:r>
              <a:rPr lang="pl-PL" sz="1800" dirty="0" err="1">
                <a:solidFill>
                  <a:schemeClr val="bg1"/>
                </a:solidFill>
              </a:rPr>
              <a:t>parameter</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TypeScript</a:t>
            </a:r>
            <a:r>
              <a:rPr lang="pl-PL" sz="1800" dirty="0">
                <a:solidFill>
                  <a:schemeClr val="bg1"/>
                </a:solidFill>
              </a:rPr>
              <a:t> </a:t>
            </a:r>
            <a:r>
              <a:rPr lang="pl-PL" sz="1800" dirty="0" err="1">
                <a:solidFill>
                  <a:schemeClr val="bg1"/>
                </a:solidFill>
              </a:rPr>
              <a:t>support</a:t>
            </a:r>
            <a:endParaRPr lang="pl-PL" sz="1800" dirty="0">
              <a:solidFill>
                <a:schemeClr val="bg1"/>
              </a:solidFill>
            </a:endParaRPr>
          </a:p>
          <a:p>
            <a:pPr marL="285750" marR="0" lvl="0" indent="-285750" algn="l" rtl="0">
              <a:lnSpc>
                <a:spcPct val="200000"/>
              </a:lnSpc>
              <a:spcBef>
                <a:spcPts val="0"/>
              </a:spcBef>
              <a:spcAft>
                <a:spcPts val="0"/>
              </a:spcAft>
              <a:buClr>
                <a:srgbClr val="D80270"/>
              </a:buClr>
              <a:buFont typeface="Arial" panose="020B0604020202020204" pitchFamily="34" charset="0"/>
              <a:buChar char="•"/>
            </a:pPr>
            <a:r>
              <a:rPr lang="pl-PL" sz="1800" dirty="0" err="1">
                <a:solidFill>
                  <a:schemeClr val="bg1"/>
                </a:solidFill>
              </a:rPr>
              <a:t>ESBuild</a:t>
            </a:r>
            <a:r>
              <a:rPr lang="pl-PL" sz="1800" dirty="0">
                <a:solidFill>
                  <a:schemeClr val="bg1"/>
                </a:solidFill>
              </a:rPr>
              <a:t> and </a:t>
            </a:r>
            <a:r>
              <a:rPr lang="pl-PL" sz="1800" dirty="0" err="1">
                <a:solidFill>
                  <a:schemeClr val="bg1"/>
                </a:solidFill>
              </a:rPr>
              <a:t>Vite</a:t>
            </a:r>
            <a:endParaRPr sz="1800" dirty="0">
              <a:solidFill>
                <a:schemeClr val="bg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0DC0529B-EA8B-6C2B-E176-A16895737213}"/>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1850518A-1222-B09B-E185-2B309B0FD88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62A0C079-3685-3E68-7776-113ABA164EAD}"/>
              </a:ext>
            </a:extLst>
          </p:cNvPr>
          <p:cNvSpPr txBox="1"/>
          <p:nvPr/>
        </p:nvSpPr>
        <p:spPr>
          <a:xfrm>
            <a:off x="1270131" y="872890"/>
            <a:ext cx="64897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4000" b="1" dirty="0">
                <a:solidFill>
                  <a:schemeClr val="lt1"/>
                </a:solidFill>
                <a:latin typeface="Arial"/>
                <a:ea typeface="Arial"/>
                <a:cs typeface="Arial"/>
                <a:sym typeface="Arial"/>
              </a:rPr>
              <a:t>Harmonogram wydań</a:t>
            </a:r>
            <a:endParaRPr dirty="0"/>
          </a:p>
        </p:txBody>
      </p:sp>
      <p:pic>
        <p:nvPicPr>
          <p:cNvPr id="154" name="Google Shape;154;p6" descr="Obraz zawierający obserwacja, siedzi, mężczyzna, jasne&#10;&#10;Opis wygenerowany automatycznie">
            <a:extLst>
              <a:ext uri="{FF2B5EF4-FFF2-40B4-BE49-F238E27FC236}">
                <a16:creationId xmlns:a16="http://schemas.microsoft.com/office/drawing/2014/main" id="{013F0EB2-3CBE-E65F-EE6F-BABB5E228F6F}"/>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6215927D-B82C-257F-5C36-E4D22325FFF4}"/>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1026" name="Picture 2">
            <a:extLst>
              <a:ext uri="{FF2B5EF4-FFF2-40B4-BE49-F238E27FC236}">
                <a16:creationId xmlns:a16="http://schemas.microsoft.com/office/drawing/2014/main" id="{F0E0FAAB-D775-F58C-2BE8-B62DDC06F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420" y="1722926"/>
            <a:ext cx="9687215" cy="4071205"/>
          </a:xfrm>
          <a:prstGeom prst="rect">
            <a:avLst/>
          </a:prstGeom>
          <a:noFill/>
          <a:extLst>
            <a:ext uri="{909E8E84-426E-40DD-AFC4-6F175D3DCCD1}">
              <a14:hiddenFill xmlns:a14="http://schemas.microsoft.com/office/drawing/2010/main">
                <a:solidFill>
                  <a:srgbClr val="FFFFFF"/>
                </a:solidFill>
              </a14:hiddenFill>
            </a:ext>
          </a:extLst>
        </p:spPr>
      </p:pic>
      <p:sp>
        <p:nvSpPr>
          <p:cNvPr id="2" name="pole tekstowe 1">
            <a:extLst>
              <a:ext uri="{FF2B5EF4-FFF2-40B4-BE49-F238E27FC236}">
                <a16:creationId xmlns:a16="http://schemas.microsoft.com/office/drawing/2014/main" id="{D045C79C-E1B5-C039-7476-CF69F045113C}"/>
              </a:ext>
            </a:extLst>
          </p:cNvPr>
          <p:cNvSpPr txBox="1"/>
          <p:nvPr/>
        </p:nvSpPr>
        <p:spPr>
          <a:xfrm>
            <a:off x="7030915" y="5794131"/>
            <a:ext cx="5161085" cy="276999"/>
          </a:xfrm>
          <a:prstGeom prst="rect">
            <a:avLst/>
          </a:prstGeom>
          <a:noFill/>
        </p:spPr>
        <p:txBody>
          <a:bodyPr wrap="square" rtlCol="0">
            <a:spAutoFit/>
          </a:bodyPr>
          <a:lstStyle/>
          <a:p>
            <a:r>
              <a:rPr lang="pl-PL" sz="1200" dirty="0">
                <a:solidFill>
                  <a:schemeClr val="bg1">
                    <a:lumMod val="85000"/>
                  </a:schemeClr>
                </a:solidFill>
              </a:rPr>
              <a:t>Źródło: </a:t>
            </a:r>
            <a:r>
              <a:rPr lang="pl-PL" sz="1200" dirty="0">
                <a:solidFill>
                  <a:schemeClr val="bg1">
                    <a:lumMod val="85000"/>
                  </a:schemeClr>
                </a:solidFill>
                <a:hlinkClick r:id="rId6">
                  <a:extLst>
                    <a:ext uri="{A12FA001-AC4F-418D-AE19-62706E023703}">
                      <ahyp:hlinkClr xmlns:ahyp="http://schemas.microsoft.com/office/drawing/2018/hyperlinkcolor" val="tx"/>
                    </a:ext>
                  </a:extLst>
                </a:hlinkClick>
              </a:rPr>
              <a:t>https://angular.io/guide/releases#release-schedule</a:t>
            </a:r>
            <a:endParaRPr lang="pl-PL" sz="1200" dirty="0">
              <a:solidFill>
                <a:schemeClr val="bg1">
                  <a:lumMod val="85000"/>
                </a:schemeClr>
              </a:solidFill>
            </a:endParaRPr>
          </a:p>
        </p:txBody>
      </p:sp>
      <p:sp>
        <p:nvSpPr>
          <p:cNvPr id="17" name="Znak minus 16">
            <a:extLst>
              <a:ext uri="{FF2B5EF4-FFF2-40B4-BE49-F238E27FC236}">
                <a16:creationId xmlns:a16="http://schemas.microsoft.com/office/drawing/2014/main" id="{A146C132-558F-140C-96EE-644501217DC5}"/>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F62FF864-2308-576F-BACC-DD6EB2060531}"/>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 name="Owal 36">
            <a:extLst>
              <a:ext uri="{FF2B5EF4-FFF2-40B4-BE49-F238E27FC236}">
                <a16:creationId xmlns:a16="http://schemas.microsoft.com/office/drawing/2014/main" id="{B233DC52-8D44-5A1D-118E-1FD6C5AC1517}"/>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8" name="Owal 37">
            <a:extLst>
              <a:ext uri="{FF2B5EF4-FFF2-40B4-BE49-F238E27FC236}">
                <a16:creationId xmlns:a16="http://schemas.microsoft.com/office/drawing/2014/main" id="{77033700-77EA-2793-FA34-5E59812E0979}"/>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9" name="Owal 38">
            <a:extLst>
              <a:ext uri="{FF2B5EF4-FFF2-40B4-BE49-F238E27FC236}">
                <a16:creationId xmlns:a16="http://schemas.microsoft.com/office/drawing/2014/main" id="{2B11AD6B-F956-7F71-3F33-8C3CC98B16D6}"/>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Owal 39">
            <a:extLst>
              <a:ext uri="{FF2B5EF4-FFF2-40B4-BE49-F238E27FC236}">
                <a16:creationId xmlns:a16="http://schemas.microsoft.com/office/drawing/2014/main" id="{CCFE67D6-DBF1-6C97-1A80-BC345D018107}"/>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1" name="Owal 40">
            <a:extLst>
              <a:ext uri="{FF2B5EF4-FFF2-40B4-BE49-F238E27FC236}">
                <a16:creationId xmlns:a16="http://schemas.microsoft.com/office/drawing/2014/main" id="{6923CC6A-B710-4F09-60C7-14B3E1CE57DB}"/>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2" name="Owal 41">
            <a:extLst>
              <a:ext uri="{FF2B5EF4-FFF2-40B4-BE49-F238E27FC236}">
                <a16:creationId xmlns:a16="http://schemas.microsoft.com/office/drawing/2014/main" id="{7F7CE37B-7FED-9D8F-3529-E8C88151391F}"/>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Owal 42">
            <a:extLst>
              <a:ext uri="{FF2B5EF4-FFF2-40B4-BE49-F238E27FC236}">
                <a16:creationId xmlns:a16="http://schemas.microsoft.com/office/drawing/2014/main" id="{C803B424-FE89-AFAB-55BD-5914670D92D2}"/>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4" name="Owal 43">
            <a:extLst>
              <a:ext uri="{FF2B5EF4-FFF2-40B4-BE49-F238E27FC236}">
                <a16:creationId xmlns:a16="http://schemas.microsoft.com/office/drawing/2014/main" id="{E5847D89-EF8D-E8F1-2FAE-6A7062190627}"/>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5" name="Owal 44">
            <a:extLst>
              <a:ext uri="{FF2B5EF4-FFF2-40B4-BE49-F238E27FC236}">
                <a16:creationId xmlns:a16="http://schemas.microsoft.com/office/drawing/2014/main" id="{CC54D9B6-6F38-FDE7-0451-6743674B7F21}"/>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Owal 45">
            <a:extLst>
              <a:ext uri="{FF2B5EF4-FFF2-40B4-BE49-F238E27FC236}">
                <a16:creationId xmlns:a16="http://schemas.microsoft.com/office/drawing/2014/main" id="{1819AD47-CD6C-A673-15E7-9C9D7AA3CBC2}"/>
              </a:ext>
            </a:extLst>
          </p:cNvPr>
          <p:cNvSpPr/>
          <p:nvPr/>
        </p:nvSpPr>
        <p:spPr>
          <a:xfrm>
            <a:off x="16909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780142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5"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p:cNvSpPr txBox="1"/>
          <p:nvPr/>
        </p:nvSpPr>
        <p:spPr>
          <a:xfrm>
            <a:off x="131884"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sz="4000" b="1" dirty="0">
              <a:solidFill>
                <a:schemeClr val="lt1"/>
              </a:solidFill>
              <a:latin typeface="Arial"/>
              <a:ea typeface="Arial"/>
              <a:cs typeface="Arial"/>
              <a:sym typeface="Arial"/>
            </a:endParaRPr>
          </a:p>
        </p:txBody>
      </p:sp>
      <p:pic>
        <p:nvPicPr>
          <p:cNvPr id="142" name="Google Shape;142;p5"/>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Znak minus 1">
            <a:extLst>
              <a:ext uri="{FF2B5EF4-FFF2-40B4-BE49-F238E27FC236}">
                <a16:creationId xmlns:a16="http://schemas.microsoft.com/office/drawing/2014/main" id="{CBC70916-ACA7-8F10-31B0-59E572352553}"/>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22D8D0D5-B262-7BAE-A90C-86D53A6A9D8E}"/>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BAB38778-9F0F-B699-F2BE-0F18493B5B62}"/>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D46BD422-F99B-AF68-482A-9EED94288158}"/>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36CF307B-B8E4-F829-3265-9DF45E2335CA}"/>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wal 6">
            <a:extLst>
              <a:ext uri="{FF2B5EF4-FFF2-40B4-BE49-F238E27FC236}">
                <a16:creationId xmlns:a16="http://schemas.microsoft.com/office/drawing/2014/main" id="{A64F596C-37F6-D94B-8553-4F0E534DD824}"/>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F7710352-3529-1506-C7AE-A9FC0FAFD8D3}"/>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B4221098-6D75-9CD7-AB6F-82E60C4D24F3}"/>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0984DD47-04E2-A721-C8E9-C3BD605990D1}"/>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A82AA05D-CF8B-60DF-F5CC-E19406E6587A}"/>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C5AF98D2-0CB2-8FE9-6667-F89E126E015B}"/>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B195E12B-C5BF-6F52-E0AF-ED9A6624452F}"/>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053F6431-557B-C9AB-D5A0-A6894F943995}"/>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6"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p:cNvSpPr txBox="1"/>
          <p:nvPr/>
        </p:nvSpPr>
        <p:spPr>
          <a:xfrm>
            <a:off x="1746173" y="1200694"/>
            <a:ext cx="64897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sp>
        <p:nvSpPr>
          <p:cNvPr id="153" name="Google Shape;153;p6"/>
          <p:cNvSpPr txBox="1"/>
          <p:nvPr/>
        </p:nvSpPr>
        <p:spPr>
          <a:xfrm>
            <a:off x="2471956" y="2729485"/>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Niższy próg wejścia</a:t>
            </a:r>
            <a:endParaRPr sz="1600"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156" name="Google Shape;156;p6"/>
          <p:cNvSpPr txBox="1"/>
          <p:nvPr/>
        </p:nvSpPr>
        <p:spPr>
          <a:xfrm>
            <a:off x="2471956" y="3179925"/>
            <a:ext cx="7184998"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rPr>
              <a:t>Lepsze sprawdzanie typów</a:t>
            </a:r>
            <a:endParaRPr sz="1600" dirty="0">
              <a:solidFill>
                <a:schemeClr val="lt1"/>
              </a:solidFill>
              <a:latin typeface="Arial"/>
              <a:ea typeface="Arial"/>
              <a:cs typeface="Arial"/>
              <a:sym typeface="Arial"/>
            </a:endParaRPr>
          </a:p>
        </p:txBody>
      </p:sp>
      <p:sp>
        <p:nvSpPr>
          <p:cNvPr id="157" name="Google Shape;157;p6"/>
          <p:cNvSpPr txBox="1"/>
          <p:nvPr/>
        </p:nvSpPr>
        <p:spPr>
          <a:xfrm>
            <a:off x="2471956" y="3630365"/>
            <a:ext cx="8492680"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latin typeface="Arial"/>
                <a:ea typeface="Arial"/>
                <a:cs typeface="Arial"/>
                <a:sym typeface="Arial"/>
              </a:rPr>
              <a:t>Mniejszy </a:t>
            </a:r>
            <a:r>
              <a:rPr lang="pl-PL" sz="1600" dirty="0" err="1">
                <a:solidFill>
                  <a:schemeClr val="lt1"/>
                </a:solidFill>
                <a:latin typeface="Arial"/>
                <a:ea typeface="Arial"/>
                <a:cs typeface="Arial"/>
                <a:sym typeface="Arial"/>
              </a:rPr>
              <a:t>bundle</a:t>
            </a:r>
            <a:endParaRPr lang="en-US" sz="1600" dirty="0">
              <a:solidFill>
                <a:schemeClr val="lt1"/>
              </a:solidFill>
              <a:latin typeface="Arial"/>
              <a:ea typeface="Arial"/>
              <a:cs typeface="Arial"/>
              <a:sym typeface="Arial"/>
            </a:endParaRPr>
          </a:p>
        </p:txBody>
      </p:sp>
      <p:sp>
        <p:nvSpPr>
          <p:cNvPr id="2" name="Google Shape;157;p6">
            <a:extLst>
              <a:ext uri="{FF2B5EF4-FFF2-40B4-BE49-F238E27FC236}">
                <a16:creationId xmlns:a16="http://schemas.microsoft.com/office/drawing/2014/main" id="{A6542CFF-2B3F-E495-02A5-203B9AC544AE}"/>
              </a:ext>
            </a:extLst>
          </p:cNvPr>
          <p:cNvSpPr txBox="1"/>
          <p:nvPr/>
        </p:nvSpPr>
        <p:spPr>
          <a:xfrm>
            <a:off x="2471956" y="4080805"/>
            <a:ext cx="64933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latin typeface="Arial"/>
                <a:ea typeface="Arial"/>
                <a:cs typeface="Arial"/>
                <a:sym typeface="Arial"/>
              </a:rPr>
              <a:t>Jest dostępny domyślnie</a:t>
            </a:r>
            <a:endParaRPr lang="en-US" sz="1600" dirty="0">
              <a:solidFill>
                <a:schemeClr val="lt1"/>
              </a:solidFill>
              <a:latin typeface="Arial"/>
              <a:ea typeface="Arial"/>
              <a:cs typeface="Arial"/>
              <a:sym typeface="Arial"/>
            </a:endParaRPr>
          </a:p>
        </p:txBody>
      </p:sp>
      <p:sp>
        <p:nvSpPr>
          <p:cNvPr id="3" name="Google Shape;157;p6">
            <a:extLst>
              <a:ext uri="{FF2B5EF4-FFF2-40B4-BE49-F238E27FC236}">
                <a16:creationId xmlns:a16="http://schemas.microsoft.com/office/drawing/2014/main" id="{583C5A0A-F16B-D818-DDD1-F2F3BFDC808A}"/>
              </a:ext>
            </a:extLst>
          </p:cNvPr>
          <p:cNvSpPr txBox="1"/>
          <p:nvPr/>
        </p:nvSpPr>
        <p:spPr>
          <a:xfrm>
            <a:off x="2471956" y="4531245"/>
            <a:ext cx="64933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D80270"/>
              </a:buClr>
              <a:buSzPts val="1800"/>
              <a:buFont typeface="Arial"/>
              <a:buChar char="•"/>
            </a:pPr>
            <a:r>
              <a:rPr lang="pl-PL" sz="1600" dirty="0">
                <a:solidFill>
                  <a:schemeClr val="lt1"/>
                </a:solidFill>
                <a:latin typeface="Arial"/>
                <a:ea typeface="Arial"/>
                <a:cs typeface="Arial"/>
                <a:sym typeface="Arial"/>
              </a:rPr>
              <a:t>Znacząca poprawa wydajności</a:t>
            </a:r>
            <a:endParaRPr lang="en-US" sz="1600" dirty="0">
              <a:solidFill>
                <a:schemeClr val="lt1"/>
              </a:solidFill>
              <a:latin typeface="Arial"/>
              <a:ea typeface="Arial"/>
              <a:cs typeface="Arial"/>
              <a:sym typeface="Arial"/>
            </a:endParaRPr>
          </a:p>
        </p:txBody>
      </p:sp>
      <p:sp>
        <p:nvSpPr>
          <p:cNvPr id="7" name="Google Shape;152;p6">
            <a:extLst>
              <a:ext uri="{FF2B5EF4-FFF2-40B4-BE49-F238E27FC236}">
                <a16:creationId xmlns:a16="http://schemas.microsoft.com/office/drawing/2014/main" id="{CA95212B-8237-4CEC-5B63-2D6DAC29F52E}"/>
              </a:ext>
            </a:extLst>
          </p:cNvPr>
          <p:cNvSpPr txBox="1"/>
          <p:nvPr/>
        </p:nvSpPr>
        <p:spPr>
          <a:xfrm>
            <a:off x="2618324" y="1748549"/>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wprowadzenie</a:t>
            </a:r>
          </a:p>
        </p:txBody>
      </p:sp>
      <p:sp>
        <p:nvSpPr>
          <p:cNvPr id="4" name="Znak minus 3">
            <a:extLst>
              <a:ext uri="{FF2B5EF4-FFF2-40B4-BE49-F238E27FC236}">
                <a16:creationId xmlns:a16="http://schemas.microsoft.com/office/drawing/2014/main" id="{D38CCCA3-C82B-FF7A-32C1-433C608A45CF}"/>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Owal 4">
            <a:extLst>
              <a:ext uri="{FF2B5EF4-FFF2-40B4-BE49-F238E27FC236}">
                <a16:creationId xmlns:a16="http://schemas.microsoft.com/office/drawing/2014/main" id="{52F9B38B-916B-D2AD-A6AE-B54F39144286}"/>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Znak minus 7">
            <a:extLst>
              <a:ext uri="{FF2B5EF4-FFF2-40B4-BE49-F238E27FC236}">
                <a16:creationId xmlns:a16="http://schemas.microsoft.com/office/drawing/2014/main" id="{885AE4C0-79EE-9D88-80DE-11A1A55D6E6E}"/>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842CE5FB-D155-00AC-1654-D86445DA481B}"/>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21AFD618-97DD-0D72-C5BB-A84A09019251}"/>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BF47EBEC-F568-884C-D512-F4A175035299}"/>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E5EAB707-E7AC-07ED-77DE-1FEF3363E570}"/>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CB8A4CE9-7686-5A39-F69A-D2AF79E9651F}"/>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4B9A7F0F-7089-32E5-E2B5-2ADAFC54B4D5}"/>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4AF3D16A-D4BC-79D2-A3BC-7D8EEC4E147B}"/>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82E5EBD8-86D9-A0C6-8D88-EABA3888DC21}"/>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04433A69-E83B-0FAC-5243-83D047B84C75}"/>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a:extLst>
              <a:ext uri="{FF2B5EF4-FFF2-40B4-BE49-F238E27FC236}">
                <a16:creationId xmlns:a16="http://schemas.microsoft.com/office/drawing/2014/main" id="{02716F70-CB7C-7D3C-C3A9-B9D1285B0458}"/>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2E136C8D-1AFF-4EAA-F1B6-4D4CBA5E2DFB}"/>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C04E22E6-A2AF-A268-DF7E-343F9A7354D8}"/>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DC6DBB3A-DCE0-5A49-9B59-BD370C7AF5EA}"/>
              </a:ext>
            </a:extLst>
          </p:cNvPr>
          <p:cNvSpPr txBox="1"/>
          <p:nvPr/>
        </p:nvSpPr>
        <p:spPr>
          <a:xfrm>
            <a:off x="1746173" y="1200694"/>
            <a:ext cx="64897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4852403D-1F36-F913-071A-BD59A4852F34}"/>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7AC00E02-809C-B9DA-1513-6B40CE3822A3}"/>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5" name="Obraz 4" descr="Obraz zawierający tekst, zrzut ekranu, System operacyjny, wyświetlacz&#10;&#10;Opis wygenerowany automatycznie">
            <a:extLst>
              <a:ext uri="{FF2B5EF4-FFF2-40B4-BE49-F238E27FC236}">
                <a16:creationId xmlns:a16="http://schemas.microsoft.com/office/drawing/2014/main" id="{228D243D-6760-AA53-DD6D-F8E443E7B8AE}"/>
              </a:ext>
            </a:extLst>
          </p:cNvPr>
          <p:cNvPicPr>
            <a:picLocks noChangeAspect="1"/>
          </p:cNvPicPr>
          <p:nvPr/>
        </p:nvPicPr>
        <p:blipFill>
          <a:blip r:embed="rId5"/>
          <a:stretch>
            <a:fillRect/>
          </a:stretch>
        </p:blipFill>
        <p:spPr>
          <a:xfrm>
            <a:off x="-123291" y="1333547"/>
            <a:ext cx="7593459" cy="5421086"/>
          </a:xfrm>
          <a:prstGeom prst="rect">
            <a:avLst/>
          </a:prstGeom>
        </p:spPr>
      </p:pic>
      <p:sp>
        <p:nvSpPr>
          <p:cNvPr id="7" name="Google Shape;152;p6">
            <a:extLst>
              <a:ext uri="{FF2B5EF4-FFF2-40B4-BE49-F238E27FC236}">
                <a16:creationId xmlns:a16="http://schemas.microsoft.com/office/drawing/2014/main" id="{C3B6F5BD-0E0A-0BA5-8101-3CCDFFFF9BA4}"/>
              </a:ext>
            </a:extLst>
          </p:cNvPr>
          <p:cNvSpPr txBox="1"/>
          <p:nvPr/>
        </p:nvSpPr>
        <p:spPr>
          <a:xfrm>
            <a:off x="2618323" y="1748549"/>
            <a:ext cx="4900983"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a:t>
            </a:r>
            <a:r>
              <a:rPr lang="pl-PL" sz="2800" dirty="0" err="1">
                <a:solidFill>
                  <a:schemeClr val="lt1"/>
                </a:solidFill>
                <a:latin typeface="Arial"/>
                <a:ea typeface="Arial"/>
                <a:cs typeface="Arial"/>
                <a:sym typeface="Arial"/>
              </a:rPr>
              <a:t>ngIf</a:t>
            </a:r>
            <a:endParaRPr lang="pl-PL" sz="2800" dirty="0">
              <a:solidFill>
                <a:schemeClr val="lt1"/>
              </a:solidFill>
              <a:latin typeface="Arial"/>
              <a:ea typeface="Arial"/>
              <a:cs typeface="Arial"/>
              <a:sym typeface="Arial"/>
            </a:endParaRPr>
          </a:p>
        </p:txBody>
      </p:sp>
      <p:pic>
        <p:nvPicPr>
          <p:cNvPr id="9" name="Obraz 8" descr="Obraz zawierający tekst, zrzut ekranu, Czcionka, System operacyjny&#10;&#10;Opis wygenerowany automatycznie">
            <a:extLst>
              <a:ext uri="{FF2B5EF4-FFF2-40B4-BE49-F238E27FC236}">
                <a16:creationId xmlns:a16="http://schemas.microsoft.com/office/drawing/2014/main" id="{6AF8CAEF-F7FE-54EE-FECB-55FC9846663F}"/>
              </a:ext>
            </a:extLst>
          </p:cNvPr>
          <p:cNvPicPr>
            <a:picLocks noChangeAspect="1"/>
          </p:cNvPicPr>
          <p:nvPr/>
        </p:nvPicPr>
        <p:blipFill>
          <a:blip r:embed="rId6"/>
          <a:stretch>
            <a:fillRect/>
          </a:stretch>
        </p:blipFill>
        <p:spPr>
          <a:xfrm>
            <a:off x="5920839" y="1230181"/>
            <a:ext cx="6374367" cy="5627819"/>
          </a:xfrm>
          <a:prstGeom prst="rect">
            <a:avLst/>
          </a:prstGeom>
        </p:spPr>
      </p:pic>
      <p:sp>
        <p:nvSpPr>
          <p:cNvPr id="2" name="Znak minus 1">
            <a:extLst>
              <a:ext uri="{FF2B5EF4-FFF2-40B4-BE49-F238E27FC236}">
                <a16:creationId xmlns:a16="http://schemas.microsoft.com/office/drawing/2014/main" id="{43566960-F2C1-7A4A-28B2-C5B1787CABE4}"/>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Owal 2">
            <a:extLst>
              <a:ext uri="{FF2B5EF4-FFF2-40B4-BE49-F238E27FC236}">
                <a16:creationId xmlns:a16="http://schemas.microsoft.com/office/drawing/2014/main" id="{7F304D1F-EF9A-BA26-2EC2-52376AAE4E57}"/>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Znak minus 3">
            <a:extLst>
              <a:ext uri="{FF2B5EF4-FFF2-40B4-BE49-F238E27FC236}">
                <a16:creationId xmlns:a16="http://schemas.microsoft.com/office/drawing/2014/main" id="{9A7A0C1B-DC4A-1971-E9AD-451A41C8D17B}"/>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wal 5">
            <a:extLst>
              <a:ext uri="{FF2B5EF4-FFF2-40B4-BE49-F238E27FC236}">
                <a16:creationId xmlns:a16="http://schemas.microsoft.com/office/drawing/2014/main" id="{F200223C-237A-FAF2-000C-64BC301A6A97}"/>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EA05F810-BF13-24D1-4186-E5814F80297B}"/>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FB1B736B-9056-25D9-0EFE-8311CC7A479F}"/>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6B6CE96C-ED84-65E6-4595-BA77C4F64B2F}"/>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23401CFA-6DAD-E35A-C2C8-49DA015A36F5}"/>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57630914-B226-28D6-7456-755D4F47185C}"/>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F78F3713-C036-B84C-5BFD-F720BABD4EC8}"/>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5AF84472-3DF7-DCFC-B5B2-66331C693A4D}"/>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92D8B419-E4DF-BCB1-5D58-89ABDE6FB16F}"/>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CA746795-DB7A-083F-A81C-A0CD28971F58}"/>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17579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CA884436-33FB-2E78-9504-6881BD0E22B9}"/>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271108A6-9457-9814-1DB9-4A60CF609D8C}"/>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7297AAFB-B889-5292-18B6-AA59C11E3D58}"/>
              </a:ext>
            </a:extLst>
          </p:cNvPr>
          <p:cNvSpPr txBox="1"/>
          <p:nvPr/>
        </p:nvSpPr>
        <p:spPr>
          <a:xfrm>
            <a:off x="519203" y="2440938"/>
            <a:ext cx="3769018"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66B6D642-BB6F-57C5-7BFB-15F45D59D08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E21D955C-B26F-350D-2807-9D33DA5AA21F}"/>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55D47F13-D86E-9B4C-9980-F2E8935A1397}"/>
              </a:ext>
            </a:extLst>
          </p:cNvPr>
          <p:cNvSpPr txBox="1"/>
          <p:nvPr/>
        </p:nvSpPr>
        <p:spPr>
          <a:xfrm>
            <a:off x="1571262" y="3642294"/>
            <a:ext cx="284634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a:t>
            </a:r>
            <a:r>
              <a:rPr lang="pl-PL" sz="2800" dirty="0" err="1">
                <a:solidFill>
                  <a:schemeClr val="lt1"/>
                </a:solidFill>
                <a:latin typeface="Arial"/>
                <a:ea typeface="Arial"/>
                <a:cs typeface="Arial"/>
                <a:sym typeface="Arial"/>
              </a:rPr>
              <a:t>ngSwitch</a:t>
            </a:r>
            <a:endParaRPr lang="pl-PL" sz="2800" dirty="0">
              <a:solidFill>
                <a:schemeClr val="lt1"/>
              </a:solidFill>
              <a:latin typeface="Arial"/>
              <a:ea typeface="Arial"/>
              <a:cs typeface="Arial"/>
              <a:sym typeface="Arial"/>
            </a:endParaRPr>
          </a:p>
        </p:txBody>
      </p:sp>
      <p:pic>
        <p:nvPicPr>
          <p:cNvPr id="3" name="Obraz 2" descr="Obraz zawierający tekst, zrzut ekranu, Czcionka, System operacyjny&#10;&#10;Opis wygenerowany automatycznie">
            <a:extLst>
              <a:ext uri="{FF2B5EF4-FFF2-40B4-BE49-F238E27FC236}">
                <a16:creationId xmlns:a16="http://schemas.microsoft.com/office/drawing/2014/main" id="{C30E5144-B69D-214B-34C2-7CA558CE3899}"/>
              </a:ext>
            </a:extLst>
          </p:cNvPr>
          <p:cNvPicPr>
            <a:picLocks noChangeAspect="1"/>
          </p:cNvPicPr>
          <p:nvPr/>
        </p:nvPicPr>
        <p:blipFill>
          <a:blip r:embed="rId5"/>
          <a:stretch>
            <a:fillRect/>
          </a:stretch>
        </p:blipFill>
        <p:spPr>
          <a:xfrm>
            <a:off x="4007706" y="2311298"/>
            <a:ext cx="8841429" cy="5462317"/>
          </a:xfrm>
          <a:prstGeom prst="rect">
            <a:avLst/>
          </a:prstGeom>
        </p:spPr>
      </p:pic>
      <p:pic>
        <p:nvPicPr>
          <p:cNvPr id="6" name="Obraz 5" descr="Obraz zawierający tekst, zrzut ekranu, Czcionka&#10;&#10;Opis wygenerowany automatycznie">
            <a:extLst>
              <a:ext uri="{FF2B5EF4-FFF2-40B4-BE49-F238E27FC236}">
                <a16:creationId xmlns:a16="http://schemas.microsoft.com/office/drawing/2014/main" id="{076AAF6A-A459-D2E5-71C1-02B2CFA32AA1}"/>
              </a:ext>
            </a:extLst>
          </p:cNvPr>
          <p:cNvPicPr>
            <a:picLocks noChangeAspect="1"/>
          </p:cNvPicPr>
          <p:nvPr/>
        </p:nvPicPr>
        <p:blipFill>
          <a:blip r:embed="rId6"/>
          <a:stretch>
            <a:fillRect/>
          </a:stretch>
        </p:blipFill>
        <p:spPr>
          <a:xfrm>
            <a:off x="4007706" y="-616476"/>
            <a:ext cx="8772052" cy="5288189"/>
          </a:xfrm>
          <a:prstGeom prst="rect">
            <a:avLst/>
          </a:prstGeom>
        </p:spPr>
      </p:pic>
      <p:sp>
        <p:nvSpPr>
          <p:cNvPr id="2" name="Znak minus 1">
            <a:extLst>
              <a:ext uri="{FF2B5EF4-FFF2-40B4-BE49-F238E27FC236}">
                <a16:creationId xmlns:a16="http://schemas.microsoft.com/office/drawing/2014/main" id="{ABC77140-E733-FE3F-E6EA-C24AA1009C31}"/>
              </a:ext>
            </a:extLst>
          </p:cNvPr>
          <p:cNvSpPr/>
          <p:nvPr/>
        </p:nvSpPr>
        <p:spPr>
          <a:xfrm>
            <a:off x="-1377189" y="6450734"/>
            <a:ext cx="14944965" cy="247513"/>
          </a:xfrm>
          <a:prstGeom prst="mathMinus">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Owal 3">
            <a:extLst>
              <a:ext uri="{FF2B5EF4-FFF2-40B4-BE49-F238E27FC236}">
                <a16:creationId xmlns:a16="http://schemas.microsoft.com/office/drawing/2014/main" id="{6A518F92-4A40-3821-FBE0-738583B68515}"/>
              </a:ext>
            </a:extLst>
          </p:cNvPr>
          <p:cNvSpPr/>
          <p:nvPr/>
        </p:nvSpPr>
        <p:spPr>
          <a:xfrm>
            <a:off x="59394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 name="Znak minus 4">
            <a:extLst>
              <a:ext uri="{FF2B5EF4-FFF2-40B4-BE49-F238E27FC236}">
                <a16:creationId xmlns:a16="http://schemas.microsoft.com/office/drawing/2014/main" id="{230D6645-2659-4377-D921-4CF1CEF97D48}"/>
              </a:ext>
            </a:extLst>
          </p:cNvPr>
          <p:cNvSpPr/>
          <p:nvPr/>
        </p:nvSpPr>
        <p:spPr>
          <a:xfrm>
            <a:off x="476943" y="6449384"/>
            <a:ext cx="1418397" cy="247513"/>
          </a:xfrm>
          <a:prstGeom prst="mathMinus">
            <a:avLst/>
          </a:prstGeom>
          <a:solidFill>
            <a:srgbClr val="D802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Owal 7">
            <a:extLst>
              <a:ext uri="{FF2B5EF4-FFF2-40B4-BE49-F238E27FC236}">
                <a16:creationId xmlns:a16="http://schemas.microsoft.com/office/drawing/2014/main" id="{6EE93D1C-691E-A35E-AD8F-C2586C181ABE}"/>
              </a:ext>
            </a:extLst>
          </p:cNvPr>
          <p:cNvSpPr/>
          <p:nvPr/>
        </p:nvSpPr>
        <p:spPr>
          <a:xfrm>
            <a:off x="11564352"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Owal 8">
            <a:extLst>
              <a:ext uri="{FF2B5EF4-FFF2-40B4-BE49-F238E27FC236}">
                <a16:creationId xmlns:a16="http://schemas.microsoft.com/office/drawing/2014/main" id="{ECBC8F09-B154-399A-8246-27ACB5599A23}"/>
              </a:ext>
            </a:extLst>
          </p:cNvPr>
          <p:cNvSpPr/>
          <p:nvPr/>
        </p:nvSpPr>
        <p:spPr>
          <a:xfrm>
            <a:off x="104673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wal 9">
            <a:extLst>
              <a:ext uri="{FF2B5EF4-FFF2-40B4-BE49-F238E27FC236}">
                <a16:creationId xmlns:a16="http://schemas.microsoft.com/office/drawing/2014/main" id="{7FA11103-50B8-9A66-B243-56603BCEAEC8}"/>
              </a:ext>
            </a:extLst>
          </p:cNvPr>
          <p:cNvSpPr/>
          <p:nvPr/>
        </p:nvSpPr>
        <p:spPr>
          <a:xfrm>
            <a:off x="93702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wal 10">
            <a:extLst>
              <a:ext uri="{FF2B5EF4-FFF2-40B4-BE49-F238E27FC236}">
                <a16:creationId xmlns:a16="http://schemas.microsoft.com/office/drawing/2014/main" id="{EEC1D75A-93DA-593C-270E-1933F6523E30}"/>
              </a:ext>
            </a:extLst>
          </p:cNvPr>
          <p:cNvSpPr/>
          <p:nvPr/>
        </p:nvSpPr>
        <p:spPr>
          <a:xfrm>
            <a:off x="82732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Owal 11">
            <a:extLst>
              <a:ext uri="{FF2B5EF4-FFF2-40B4-BE49-F238E27FC236}">
                <a16:creationId xmlns:a16="http://schemas.microsoft.com/office/drawing/2014/main" id="{FD9CE0B8-D956-61C7-30EC-7E062ABF9992}"/>
              </a:ext>
            </a:extLst>
          </p:cNvPr>
          <p:cNvSpPr/>
          <p:nvPr/>
        </p:nvSpPr>
        <p:spPr>
          <a:xfrm>
            <a:off x="717618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 name="Owal 12">
            <a:extLst>
              <a:ext uri="{FF2B5EF4-FFF2-40B4-BE49-F238E27FC236}">
                <a16:creationId xmlns:a16="http://schemas.microsoft.com/office/drawing/2014/main" id="{E0F4CF60-22F1-82E3-1323-2547F826B1E9}"/>
              </a:ext>
            </a:extLst>
          </p:cNvPr>
          <p:cNvSpPr/>
          <p:nvPr/>
        </p:nvSpPr>
        <p:spPr>
          <a:xfrm>
            <a:off x="607914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wal 13">
            <a:extLst>
              <a:ext uri="{FF2B5EF4-FFF2-40B4-BE49-F238E27FC236}">
                <a16:creationId xmlns:a16="http://schemas.microsoft.com/office/drawing/2014/main" id="{7B00D634-30A3-8431-5AEB-E52D431F63D9}"/>
              </a:ext>
            </a:extLst>
          </p:cNvPr>
          <p:cNvSpPr/>
          <p:nvPr/>
        </p:nvSpPr>
        <p:spPr>
          <a:xfrm>
            <a:off x="498210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a:extLst>
              <a:ext uri="{FF2B5EF4-FFF2-40B4-BE49-F238E27FC236}">
                <a16:creationId xmlns:a16="http://schemas.microsoft.com/office/drawing/2014/main" id="{100C4393-ADD5-7C89-74C0-39DAD07E08D5}"/>
              </a:ext>
            </a:extLst>
          </p:cNvPr>
          <p:cNvSpPr/>
          <p:nvPr/>
        </p:nvSpPr>
        <p:spPr>
          <a:xfrm>
            <a:off x="388506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a:extLst>
              <a:ext uri="{FF2B5EF4-FFF2-40B4-BE49-F238E27FC236}">
                <a16:creationId xmlns:a16="http://schemas.microsoft.com/office/drawing/2014/main" id="{C9EA61F8-D697-2E15-1713-FA959703DA89}"/>
              </a:ext>
            </a:extLst>
          </p:cNvPr>
          <p:cNvSpPr/>
          <p:nvPr/>
        </p:nvSpPr>
        <p:spPr>
          <a:xfrm>
            <a:off x="2788027" y="6539440"/>
            <a:ext cx="67402" cy="67402"/>
          </a:xfrm>
          <a:prstGeom prst="ellipse">
            <a:avLst/>
          </a:prstGeom>
          <a:solidFill>
            <a:srgbClr val="3B3838"/>
          </a:solidFill>
          <a:ln w="57150">
            <a:solidFill>
              <a:srgbClr val="3B38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a:extLst>
              <a:ext uri="{FF2B5EF4-FFF2-40B4-BE49-F238E27FC236}">
                <a16:creationId xmlns:a16="http://schemas.microsoft.com/office/drawing/2014/main" id="{92BD784D-A17C-D0CD-5E49-8BF4B0B7D961}"/>
              </a:ext>
            </a:extLst>
          </p:cNvPr>
          <p:cNvSpPr/>
          <p:nvPr/>
        </p:nvSpPr>
        <p:spPr>
          <a:xfrm>
            <a:off x="1690987" y="6539440"/>
            <a:ext cx="67402" cy="67402"/>
          </a:xfrm>
          <a:prstGeom prst="ellipse">
            <a:avLst/>
          </a:prstGeom>
          <a:solidFill>
            <a:srgbClr val="D80270"/>
          </a:solidFill>
          <a:ln w="57150">
            <a:solidFill>
              <a:srgbClr val="D8027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04701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tyw pakietu Office">
  <a:themeElements>
    <a:clrScheme name="Motyw pakietu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1839</Words>
  <Application>Microsoft Office PowerPoint</Application>
  <PresentationFormat>Panoramiczny</PresentationFormat>
  <Paragraphs>207</Paragraphs>
  <Slides>38</Slides>
  <Notes>38</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38</vt:i4>
      </vt:variant>
    </vt:vector>
  </HeadingPairs>
  <TitlesOfParts>
    <vt:vector size="42" baseType="lpstr">
      <vt:lpstr>Arial</vt:lpstr>
      <vt:lpstr>Calibri</vt:lpstr>
      <vt:lpstr>Roboto Mono</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Przemysław Sokołowski</dc:creator>
  <cp:lastModifiedBy>Przemysław Sokołowski</cp:lastModifiedBy>
  <cp:revision>1</cp:revision>
  <dcterms:created xsi:type="dcterms:W3CDTF">2023-12-04T13:39:59Z</dcterms:created>
  <dcterms:modified xsi:type="dcterms:W3CDTF">2024-02-29T11:45:45Z</dcterms:modified>
</cp:coreProperties>
</file>